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46" d="100"/>
          <a:sy n="46" d="100"/>
        </p:scale>
        <p:origin x="-108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12/04/2011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Strength training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Giuseppe </a:t>
            </a:r>
            <a:r>
              <a:rPr lang="en-US" dirty="0" err="1" smtClean="0"/>
              <a:t>Coratella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Peak Torque Factors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Histological and architectural </a:t>
            </a:r>
          </a:p>
          <a:p>
            <a:r>
              <a:rPr lang="en-US" dirty="0" smtClean="0"/>
              <a:t>Neuromuscular</a:t>
            </a:r>
          </a:p>
          <a:p>
            <a:r>
              <a:rPr lang="en-US" dirty="0" smtClean="0"/>
              <a:t>Stiffness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Histological and architectural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Fiber Type;</a:t>
            </a:r>
          </a:p>
          <a:p>
            <a:r>
              <a:rPr lang="en-US" dirty="0" err="1" smtClean="0"/>
              <a:t>Pennation</a:t>
            </a:r>
            <a:r>
              <a:rPr lang="en-US" dirty="0" smtClean="0"/>
              <a:t> angle;</a:t>
            </a:r>
          </a:p>
          <a:p>
            <a:r>
              <a:rPr lang="en-US" dirty="0" smtClean="0"/>
              <a:t>Fascicle length;</a:t>
            </a:r>
          </a:p>
          <a:p>
            <a:r>
              <a:rPr lang="en-US" dirty="0" smtClean="0"/>
              <a:t>Fascicle thickness;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Parentesi graffa chiusa 3"/>
          <p:cNvSpPr/>
          <p:nvPr/>
        </p:nvSpPr>
        <p:spPr>
          <a:xfrm>
            <a:off x="3923928" y="2420888"/>
            <a:ext cx="432048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4788024" y="292494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PCSA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Neuromuscular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M.U. recruitment;</a:t>
            </a:r>
          </a:p>
          <a:p>
            <a:r>
              <a:rPr lang="en-US" dirty="0" smtClean="0"/>
              <a:t>Size principle;</a:t>
            </a:r>
          </a:p>
          <a:p>
            <a:r>
              <a:rPr lang="en-US" dirty="0" smtClean="0"/>
              <a:t>Firing rate;</a:t>
            </a:r>
          </a:p>
          <a:p>
            <a:r>
              <a:rPr lang="en-US" dirty="0" err="1" smtClean="0"/>
              <a:t>Intermuscular</a:t>
            </a:r>
            <a:r>
              <a:rPr lang="en-US" dirty="0" smtClean="0"/>
              <a:t> coordination;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Stiffness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Tendon stiffness;</a:t>
            </a:r>
          </a:p>
          <a:p>
            <a:r>
              <a:rPr lang="en-US" dirty="0" smtClean="0"/>
              <a:t>Protein stiffness;</a:t>
            </a:r>
          </a:p>
        </p:txBody>
      </p:sp>
      <p:sp>
        <p:nvSpPr>
          <p:cNvPr id="5" name="Parentesi graffa chiusa 4"/>
          <p:cNvSpPr/>
          <p:nvPr/>
        </p:nvSpPr>
        <p:spPr>
          <a:xfrm>
            <a:off x="3779912" y="1772816"/>
            <a:ext cx="288032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4499992" y="1772816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Plyometric</a:t>
            </a:r>
            <a:r>
              <a:rPr lang="en-US" sz="2800" dirty="0" smtClean="0"/>
              <a:t> contraction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 training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can increase peak torque by the improvement of these variables;</a:t>
            </a:r>
          </a:p>
          <a:p>
            <a:r>
              <a:rPr lang="en-US" dirty="0" smtClean="0"/>
              <a:t>Several methods are used to cause higher MVC;</a:t>
            </a:r>
          </a:p>
          <a:p>
            <a:r>
              <a:rPr lang="en-US" dirty="0" smtClean="0"/>
              <a:t>Key factors are threshold tension and ATP/time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84</Words>
  <Application>Microsoft Office PowerPoint</Application>
  <PresentationFormat>Presentazione su schermo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Equinozio</vt:lpstr>
      <vt:lpstr>Strength training</vt:lpstr>
      <vt:lpstr> Peak Torque Factors</vt:lpstr>
      <vt:lpstr>Histological and architectural  </vt:lpstr>
      <vt:lpstr>Neuromuscular</vt:lpstr>
      <vt:lpstr>Stiffness </vt:lpstr>
      <vt:lpstr>Strength training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 training</dc:title>
  <dc:creator>giuseppe</dc:creator>
  <cp:lastModifiedBy>giuseppe</cp:lastModifiedBy>
  <cp:revision>23</cp:revision>
  <dcterms:created xsi:type="dcterms:W3CDTF">2010-12-08T13:23:56Z</dcterms:created>
  <dcterms:modified xsi:type="dcterms:W3CDTF">2011-04-12T21:06:14Z</dcterms:modified>
</cp:coreProperties>
</file>