
<file path=[Content_Types].xml><?xml version="1.0" encoding="utf-8"?>
<Types xmlns="http://schemas.openxmlformats.org/package/2006/content-types">
  <Default Extension="rels" ContentType="application/vnd.openxmlformats-package.relationships+xml"/>
  <Override PartName="/ppt/slideLayouts/slideLayout1.xml" ContentType="application/vnd.openxmlformats-officedocument.presentationml.slideLayout+xml"/>
  <Default Extension="png" ContentType="image/png"/>
  <Default Extension="jpeg" ContentType="image/jpeg"/>
  <Default Extension="xml" ContentType="application/xml"/>
  <Override PartName="/ppt/tableStyles.xml" ContentType="application/vnd.openxmlformats-officedocument.presentationml.tableStyles+xml"/>
  <Override PartName="/ppt/slideLayouts/slideLayout8.xml" ContentType="application/vnd.openxmlformats-officedocument.presentationml.slideLayout+xml"/>
  <Override PartName="/ppt/slides/slide7.xml" ContentType="application/vnd.openxmlformats-officedocument.presentationml.slide+xml"/>
  <Override PartName="/ppt/notesSlides/notesSlide1.xml" ContentType="application/vnd.openxmlformats-officedocument.presentationml.notesSlide+xml"/>
  <Override PartName="/ppt/embeddings/oleObject1.bin" ContentType="application/vnd.openxmlformats-officedocument.oleObject"/>
  <Override PartName="/ppt/slideLayouts/slideLayout6.xml" ContentType="application/vnd.openxmlformats-officedocument.presentationml.slideLayout+xml"/>
  <Override PartName="/ppt/slides/slide5.xml" ContentType="application/vnd.openxmlformats-officedocument.presentationml.slide+xml"/>
  <Override PartName="/ppt/theme/theme2.xml" ContentType="application/vnd.openxmlformats-officedocument.theme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s/slide3.xml" ContentType="application/vnd.openxmlformats-officedocument.presentationml.slide+xml"/>
  <Override PartName="/ppt/slideLayouts/slideLayout10.xml" ContentType="application/vnd.openxmlformats-officedocument.presentationml.slideLayout+xml"/>
  <Default Extension="pict" ContentType="image/pict"/>
  <Override PartName="/docProps/core.xml" ContentType="application/vnd.openxmlformats-package.core-properties+xml"/>
  <Override PartName="/docProps/app.xml" ContentType="application/vnd.openxmlformats-officedocument.extended-properties+xml"/>
  <Override PartName="/ppt/slideLayouts/slideLayout2.xml" ContentType="application/vnd.openxmlformats-officedocument.presentationml.slideLayout+xml"/>
  <Override PartName="/ppt/slides/slide1.xml" ContentType="application/vnd.openxmlformats-officedocument.presentationml.slide+xml"/>
  <Default Extension="bin" ContentType="application/vnd.openxmlformats-officedocument.presentationml.printerSettings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presentation.xml" ContentType="application/vnd.openxmlformats-officedocument.presentationml.presentation.main+xml"/>
  <Default Extension="vml" ContentType="application/vnd.openxmlformats-officedocument.vmlDrawing"/>
  <Override PartName="/ppt/slideLayouts/slideLayout7.xml" ContentType="application/vnd.openxmlformats-officedocument.presentationml.slideLayout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5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slideLayouts/slideLayout3.xml" ContentType="application/vnd.openxmlformats-officedocument.presentationml.slideLayout+xml"/>
  <Override PartName="/ppt/slides/slide2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48" r:id="rId1"/>
  </p:sldMasterIdLst>
  <p:notesMasterIdLst>
    <p:notesMasterId r:id="rId9"/>
  </p:notesMasterIdLst>
  <p:sldIdLst>
    <p:sldId id="256" r:id="rId2"/>
    <p:sldId id="257" r:id="rId3"/>
    <p:sldId id="259" r:id="rId4"/>
    <p:sldId id="258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it-IT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>
    <p:restoredLeft sz="15620"/>
    <p:restoredTop sz="94660"/>
  </p:normalViewPr>
  <p:slideViewPr>
    <p:cSldViewPr snapToGrid="0" snapToObjects="1">
      <p:cViewPr varScale="1">
        <p:scale>
          <a:sx n="145" d="100"/>
          <a:sy n="145" d="100"/>
        </p:scale>
        <p:origin x="-1400" y="-1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presProps" Target="presProps.xml"/><Relationship Id="rId12" Type="http://schemas.openxmlformats.org/officeDocument/2006/relationships/viewProps" Target="viewProps.xml"/><Relationship Id="rId13" Type="http://schemas.openxmlformats.org/officeDocument/2006/relationships/theme" Target="theme/theme1.xml"/><Relationship Id="rId1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notesMaster" Target="notesMasters/notesMaster1.xml"/><Relationship Id="rId10" Type="http://schemas.openxmlformats.org/officeDocument/2006/relationships/printerSettings" Target="printerSettings/printerSettings1.bin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pict"/><Relationship Id="rId2" Type="http://schemas.openxmlformats.org/officeDocument/2006/relationships/image" Target="../media/image6.pict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pict"/><Relationship Id="rId2" Type="http://schemas.openxmlformats.org/officeDocument/2006/relationships/image" Target="../media/image8.pict"/><Relationship Id="rId3" Type="http://schemas.openxmlformats.org/officeDocument/2006/relationships/image" Target="../media/image9.pict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9FC2F7F-E2F1-9D4E-9EA5-C7443E089AA3}" type="datetimeFigureOut">
              <a:rPr lang="it-IT" smtClean="0"/>
              <a:t>22-04-2010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722441C-BA55-1143-B146-433993893D1A}" type="slidenum">
              <a:rPr lang="it-IT" smtClean="0"/>
              <a:t>‹n.›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DA3A4B3-979B-084E-AFBF-E666AE419B14}" type="slidenum">
              <a:rPr lang="it-IT"/>
              <a:pPr/>
              <a:t>3</a:t>
            </a:fld>
            <a:endParaRPr lang="it-IT"/>
          </a:p>
        </p:txBody>
      </p:sp>
      <p:sp>
        <p:nvSpPr>
          <p:cNvPr id="12290" name="Rectangle 2"/>
          <p:cNvSpPr>
            <a:spLocks noRot="1" noChangeArrowheads="1" noTextEdit="1"/>
          </p:cNvSpPr>
          <p:nvPr>
            <p:ph type="sldImg"/>
          </p:nvPr>
        </p:nvSpPr>
        <p:spPr>
          <a:ln>
            <a:noFill/>
          </a:ln>
        </p:spPr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ln/>
        </p:spPr>
        <p:txBody>
          <a:bodyPr/>
          <a:lstStyle/>
          <a:p>
            <a:endParaRPr lang="it-IT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8E1B43-DD78-E44A-86B8-1B716F084EEC}" type="datetimeFigureOut">
              <a:rPr lang="it-IT" smtClean="0"/>
              <a:t>22-04-2010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635531-5EA1-EB45-A7A8-A8BE21FEBC68}" type="slidenum">
              <a:rPr lang="it-IT" smtClean="0"/>
              <a:t>‹n.›</a:t>
            </a:fld>
            <a:endParaRPr lang="it-I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8E1B43-DD78-E44A-86B8-1B716F084EEC}" type="datetimeFigureOut">
              <a:rPr lang="it-IT" smtClean="0"/>
              <a:t>22-04-2010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635531-5EA1-EB45-A7A8-A8BE21FEBC68}" type="slidenum">
              <a:rPr lang="it-IT" smtClean="0"/>
              <a:t>‹n.›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Titolo verticale e tes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8E1B43-DD78-E44A-86B8-1B716F084EEC}" type="datetimeFigureOut">
              <a:rPr lang="it-IT" smtClean="0"/>
              <a:t>22-04-2010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635531-5EA1-EB45-A7A8-A8BE21FEBC68}" type="slidenum">
              <a:rPr lang="it-IT" smtClean="0"/>
              <a:t>‹n.›</a:t>
            </a:fld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8E1B43-DD78-E44A-86B8-1B716F084EEC}" type="datetimeFigureOut">
              <a:rPr lang="it-IT" smtClean="0"/>
              <a:t>22-04-2010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635531-5EA1-EB45-A7A8-A8BE21FEBC68}" type="slidenum">
              <a:rPr lang="it-IT" smtClean="0"/>
              <a:t>‹n.›</a:t>
            </a:fld>
            <a:endParaRPr lang="it-I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8E1B43-DD78-E44A-86B8-1B716F084EEC}" type="datetimeFigureOut">
              <a:rPr lang="it-IT" smtClean="0"/>
              <a:t>22-04-2010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635531-5EA1-EB45-A7A8-A8BE21FEBC68}" type="slidenum">
              <a:rPr lang="it-IT" smtClean="0"/>
              <a:t>‹n.›</a:t>
            </a:fld>
            <a:endParaRPr lang="it-I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Contenut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8E1B43-DD78-E44A-86B8-1B716F084EEC}" type="datetimeFigureOut">
              <a:rPr lang="it-IT" smtClean="0"/>
              <a:t>22-04-2010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635531-5EA1-EB45-A7A8-A8BE21FEBC68}" type="slidenum">
              <a:rPr lang="it-IT" smtClean="0"/>
              <a:t>‹n.›</a:t>
            </a:fld>
            <a:endParaRPr lang="it-I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8E1B43-DD78-E44A-86B8-1B716F084EEC}" type="datetimeFigureOut">
              <a:rPr lang="it-IT" smtClean="0"/>
              <a:t>22-04-2010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635531-5EA1-EB45-A7A8-A8BE21FEBC68}" type="slidenum">
              <a:rPr lang="it-IT" smtClean="0"/>
              <a:t>‹n.›</a:t>
            </a:fld>
            <a:endParaRPr lang="it-I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8E1B43-DD78-E44A-86B8-1B716F084EEC}" type="datetimeFigureOut">
              <a:rPr lang="it-IT" smtClean="0"/>
              <a:t>22-04-2010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635531-5EA1-EB45-A7A8-A8BE21FEBC68}" type="slidenum">
              <a:rPr lang="it-IT" smtClean="0"/>
              <a:t>‹n.›</a:t>
            </a:fld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Vu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8E1B43-DD78-E44A-86B8-1B716F084EEC}" type="datetimeFigureOut">
              <a:rPr lang="it-IT" smtClean="0"/>
              <a:t>22-04-2010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635531-5EA1-EB45-A7A8-A8BE21FEBC68}" type="slidenum">
              <a:rPr lang="it-IT" smtClean="0"/>
              <a:t>‹n.›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8E1B43-DD78-E44A-86B8-1B716F084EEC}" type="datetimeFigureOut">
              <a:rPr lang="it-IT" smtClean="0"/>
              <a:t>22-04-2010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635531-5EA1-EB45-A7A8-A8BE21FEBC68}" type="slidenum">
              <a:rPr lang="it-IT" smtClean="0"/>
              <a:t>‹n.›</a:t>
            </a:fld>
            <a:endParaRPr lang="it-I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8E1B43-DD78-E44A-86B8-1B716F084EEC}" type="datetimeFigureOut">
              <a:rPr lang="it-IT" smtClean="0"/>
              <a:t>22-04-2010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635531-5EA1-EB45-A7A8-A8BE21FEBC68}" type="slidenum">
              <a:rPr lang="it-IT" smtClean="0"/>
              <a:t>‹n.›</a:t>
            </a:fld>
            <a:endParaRPr lang="it-I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8E1B43-DD78-E44A-86B8-1B716F084EEC}" type="datetimeFigureOut">
              <a:rPr lang="it-IT" smtClean="0"/>
              <a:t>22-04-2010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635531-5EA1-EB45-A7A8-A8BE21FEBC68}" type="slidenum">
              <a:rPr lang="it-IT" smtClean="0"/>
              <a:t>‹n.›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4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7.xml"/><Relationship Id="rId3" Type="http://schemas.openxmlformats.org/officeDocument/2006/relationships/oleObject" Target="../embeddings/oleObject1.bin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Macintosh%20HD:Users:giorgioberton:Documents:LEZIONI:tabella%20enzimi%20cardiaci.docx!OLE_LINK1" TargetMode="External"/><Relationship Id="rId4" Type="http://schemas.openxmlformats.org/officeDocument/2006/relationships/oleObject" Target="Macintosh%20HD:Users:giorgioberton:Documents:LEZIONI:tabella%20enzimi%20cardiaci.docx!OLE_LINK2" TargetMode="External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Macintosh%20HD:Users:giorgioberton:Documents:LEZIONI:tabella%20enzimi%20cardiaci.docx!OLE_LINK5" TargetMode="External"/><Relationship Id="rId4" Type="http://schemas.openxmlformats.org/officeDocument/2006/relationships/oleObject" Target="Macintosh%20HD:Users:giorgioberton:Documents:LEZIONI:tabella%20enzimi%20cardiaci.docx!OLE_LINK6" TargetMode="External"/><Relationship Id="rId5" Type="http://schemas.openxmlformats.org/officeDocument/2006/relationships/oleObject" Target="Macintosh%20HD:Users:giorgioberton:Documents:LEZIONI:tabella%20enzimi%20cardiaci.docx!OLE_LINK7" TargetMode="External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it-IT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Documents and Settings\Manuele Freddo\Desktop\CEA patoloGia 08.06.2006\New PPT\11_00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82100" cy="688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S01871-001-f01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04938" y="2149475"/>
            <a:ext cx="6350000" cy="25733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11267" name="Text Box 3"/>
          <p:cNvSpPr txBox="1">
            <a:spLocks noChangeArrowheads="1"/>
          </p:cNvSpPr>
          <p:nvPr/>
        </p:nvSpPr>
        <p:spPr bwMode="auto">
          <a:xfrm>
            <a:off x="611188" y="5876925"/>
            <a:ext cx="7848600" cy="215900"/>
          </a:xfrm>
          <a:prstGeom prst="rect">
            <a:avLst/>
          </a:prstGeom>
          <a:solidFill>
            <a:schemeClr val="bg1">
              <a:alpha val="38000"/>
            </a:schemeClr>
          </a:solidFill>
          <a:ln w="12700">
            <a:noFill/>
            <a:miter lim="800000"/>
            <a:headEnd/>
            <a:tailEnd/>
          </a:ln>
          <a:effectLst/>
        </p:spPr>
        <p:txBody>
          <a:bodyPr anchor="ctr">
            <a:prstTxWarp prst="textNoShape">
              <a:avLst/>
            </a:prstTxWarp>
            <a:spAutoFit/>
          </a:bodyPr>
          <a:lstStyle/>
          <a:p>
            <a:pPr algn="ctr" eaLnBrk="0" hangingPunct="0"/>
            <a:r>
              <a:rPr lang="en-US" sz="800"/>
              <a:t>Figure 1-10 Cellular and biochemical sites of damage in cell injury.</a:t>
            </a:r>
          </a:p>
        </p:txBody>
      </p:sp>
      <p:sp>
        <p:nvSpPr>
          <p:cNvPr id="11268" name="Text Box 4"/>
          <p:cNvSpPr txBox="1">
            <a:spLocks noChangeArrowheads="1"/>
          </p:cNvSpPr>
          <p:nvPr/>
        </p:nvSpPr>
        <p:spPr bwMode="auto">
          <a:xfrm>
            <a:off x="4005263" y="6516688"/>
            <a:ext cx="4464050" cy="1984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r" eaLnBrk="0" hangingPunct="0">
              <a:spcBef>
                <a:spcPct val="50000"/>
              </a:spcBef>
            </a:pPr>
            <a:r>
              <a:rPr lang="en-US" sz="700" i="1"/>
              <a:t>Downloaded from: Robbins &amp; Cotran Pathologic Basis of Disease (on 15 September 2005 04:26 PM)</a:t>
            </a:r>
          </a:p>
        </p:txBody>
      </p:sp>
      <p:sp>
        <p:nvSpPr>
          <p:cNvPr id="11269" name="Text Box 5"/>
          <p:cNvSpPr txBox="1">
            <a:spLocks noChangeArrowheads="1"/>
          </p:cNvSpPr>
          <p:nvPr/>
        </p:nvSpPr>
        <p:spPr bwMode="auto">
          <a:xfrm>
            <a:off x="4000500" y="6645275"/>
            <a:ext cx="4464050" cy="1984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r" eaLnBrk="0" hangingPunct="0">
              <a:spcBef>
                <a:spcPct val="50000"/>
              </a:spcBef>
            </a:pPr>
            <a:r>
              <a:rPr lang="en-US" sz="700" i="1"/>
              <a:t>© 2005 Elsevier </a:t>
            </a:r>
          </a:p>
        </p:txBody>
      </p:sp>
      <p:pic>
        <p:nvPicPr>
          <p:cNvPr id="11270" name="Picture 6" descr="admintitle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7950" y="115888"/>
            <a:ext cx="990600" cy="3143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2882" name="Object 2"/>
          <p:cNvGraphicFramePr>
            <a:graphicFrameLocks noChangeAspect="1"/>
          </p:cNvGraphicFramePr>
          <p:nvPr/>
        </p:nvGraphicFramePr>
        <p:xfrm>
          <a:off x="0" y="1546225"/>
          <a:ext cx="9144000" cy="3765550"/>
        </p:xfrm>
        <a:graphic>
          <a:graphicData uri="http://schemas.openxmlformats.org/presentationml/2006/ole">
            <p:oleObj spid="_x0000_s11266" name="Image" r:id="rId3" imgW="6467321" imgH="2663732" progId="PhotoshopElements.Image.2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 Box 2"/>
          <p:cNvSpPr txBox="1">
            <a:spLocks noChangeArrowheads="1"/>
          </p:cNvSpPr>
          <p:nvPr/>
        </p:nvSpPr>
        <p:spPr bwMode="auto">
          <a:xfrm>
            <a:off x="900113" y="1052513"/>
            <a:ext cx="62928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it-IT"/>
              <a:t>In seguito alla necrosi un tessuto può essere </a:t>
            </a:r>
            <a:r>
              <a:rPr lang="it-IT" b="1" i="1"/>
              <a:t>RIGENERATO</a:t>
            </a:r>
          </a:p>
        </p:txBody>
      </p:sp>
      <p:sp>
        <p:nvSpPr>
          <p:cNvPr id="14339" name="Text Box 3"/>
          <p:cNvSpPr txBox="1">
            <a:spLocks noChangeArrowheads="1"/>
          </p:cNvSpPr>
          <p:nvPr/>
        </p:nvSpPr>
        <p:spPr bwMode="auto">
          <a:xfrm>
            <a:off x="900113" y="1773238"/>
            <a:ext cx="67246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it-IT"/>
              <a:t>Per </a:t>
            </a:r>
            <a:r>
              <a:rPr lang="it-IT" b="1" i="1"/>
              <a:t>rigenerazione</a:t>
            </a:r>
            <a:r>
              <a:rPr lang="it-IT"/>
              <a:t> si intende la sostituzione delle cellule andate </a:t>
            </a:r>
          </a:p>
          <a:p>
            <a:r>
              <a:rPr lang="it-IT"/>
              <a:t>perdute con cellule dello stesso tipo</a:t>
            </a:r>
          </a:p>
        </p:txBody>
      </p:sp>
      <p:sp>
        <p:nvSpPr>
          <p:cNvPr id="14340" name="Text Box 4"/>
          <p:cNvSpPr txBox="1">
            <a:spLocks noChangeArrowheads="1"/>
          </p:cNvSpPr>
          <p:nvPr/>
        </p:nvSpPr>
        <p:spPr bwMode="auto">
          <a:xfrm>
            <a:off x="827088" y="2708275"/>
            <a:ext cx="8096250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it-IT"/>
              <a:t>Certi tessuti non possono essere rigenerati e vengono semplicemente</a:t>
            </a:r>
          </a:p>
          <a:p>
            <a:r>
              <a:rPr lang="it-IT" i="1"/>
              <a:t>riparati</a:t>
            </a:r>
            <a:r>
              <a:rPr lang="it-IT"/>
              <a:t> con una </a:t>
            </a:r>
            <a:r>
              <a:rPr lang="it-IT" i="1"/>
              <a:t>cicatrice. La formazione di una cicatrice è uno dei meccanismi</a:t>
            </a:r>
          </a:p>
          <a:p>
            <a:r>
              <a:rPr lang="it-IT" i="1"/>
              <a:t>con i quali la “reazione al danno”, innescata dalla necrosi, causa patologia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3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3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8" grpId="0"/>
      <p:bldP spid="14339" grpId="0"/>
      <p:bldP spid="1434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483" name="Object 3"/>
          <p:cNvGraphicFramePr>
            <a:graphicFrameLocks noChangeAspect="1"/>
          </p:cNvGraphicFramePr>
          <p:nvPr/>
        </p:nvGraphicFramePr>
        <p:xfrm>
          <a:off x="457031" y="793833"/>
          <a:ext cx="7912274" cy="2822410"/>
        </p:xfrm>
        <a:graphic>
          <a:graphicData uri="http://schemas.openxmlformats.org/presentationml/2006/ole">
            <p:oleObj spid="_x0000_s20483" name="Documento" r:id="rId3" imgW="9436100" imgH="3365500" progId="Word.Document.12">
              <p:link updateAutomatic="1"/>
            </p:oleObj>
          </a:graphicData>
        </a:graphic>
      </p:graphicFrame>
      <p:graphicFrame>
        <p:nvGraphicFramePr>
          <p:cNvPr id="20484" name="Object 4"/>
          <p:cNvGraphicFramePr>
            <a:graphicFrameLocks noChangeAspect="1"/>
          </p:cNvGraphicFramePr>
          <p:nvPr/>
        </p:nvGraphicFramePr>
        <p:xfrm>
          <a:off x="457031" y="3363167"/>
          <a:ext cx="7912274" cy="1145430"/>
        </p:xfrm>
        <a:graphic>
          <a:graphicData uri="http://schemas.openxmlformats.org/presentationml/2006/ole">
            <p:oleObj spid="_x0000_s20484" name="Documento" r:id="rId4" imgW="9436100" imgH="1384300" progId="Word.Document.12">
              <p:link updateAutomatic="1"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4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4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4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4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1508" name="Object 4"/>
          <p:cNvGraphicFramePr>
            <a:graphicFrameLocks noChangeAspect="1"/>
          </p:cNvGraphicFramePr>
          <p:nvPr/>
        </p:nvGraphicFramePr>
        <p:xfrm>
          <a:off x="1256862" y="779517"/>
          <a:ext cx="6858000" cy="2530475"/>
        </p:xfrm>
        <a:graphic>
          <a:graphicData uri="http://schemas.openxmlformats.org/presentationml/2006/ole">
            <p:oleObj spid="_x0000_s21508" name="Documento" r:id="rId3" imgW="9258300" imgH="3416300" progId="Word.Document.12">
              <p:link updateAutomatic="1"/>
            </p:oleObj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/>
        </p:nvGraphicFramePr>
        <p:xfrm>
          <a:off x="1256862" y="3097486"/>
          <a:ext cx="6858000" cy="1308100"/>
        </p:xfrm>
        <a:graphic>
          <a:graphicData uri="http://schemas.openxmlformats.org/presentationml/2006/ole">
            <p:oleObj spid="_x0000_s21510" name="Documento" r:id="rId4" imgW="9258300" imgH="1765300" progId="Word.Document.12">
              <p:link updateAutomatic="1"/>
            </p:oleObj>
          </a:graphicData>
        </a:graphic>
      </p:graphicFrame>
      <p:graphicFrame>
        <p:nvGraphicFramePr>
          <p:cNvPr id="21511" name="Object 7"/>
          <p:cNvGraphicFramePr>
            <a:graphicFrameLocks noChangeAspect="1"/>
          </p:cNvGraphicFramePr>
          <p:nvPr/>
        </p:nvGraphicFramePr>
        <p:xfrm>
          <a:off x="1256862" y="4247931"/>
          <a:ext cx="6858000" cy="762000"/>
        </p:xfrm>
        <a:graphic>
          <a:graphicData uri="http://schemas.openxmlformats.org/presentationml/2006/ole">
            <p:oleObj spid="_x0000_s21511" name="Documento" r:id="rId5" imgW="9258300" imgH="1028700" progId="Word.Document.12">
              <p:link updateAutomatic="1"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5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5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15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15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</TotalTime>
  <Words>101</Words>
  <Application>Microsoft Macintosh PowerPoint</Application>
  <PresentationFormat>Presentazione su schermo (4:3)</PresentationFormat>
  <Paragraphs>10</Paragraphs>
  <Slides>7</Slides>
  <Notes>1</Notes>
  <HiddenSlides>0</HiddenSlides>
  <MMClips>0</MMClips>
  <ScaleCrop>false</ScaleCrop>
  <HeadingPairs>
    <vt:vector size="8" baseType="variant">
      <vt:variant>
        <vt:lpstr>Modello struttura</vt:lpstr>
      </vt:variant>
      <vt:variant>
        <vt:i4>1</vt:i4>
      </vt:variant>
      <vt:variant>
        <vt:lpstr>Collegamenti</vt:lpstr>
      </vt:variant>
      <vt:variant>
        <vt:i4>5</vt:i4>
      </vt:variant>
      <vt:variant>
        <vt:lpstr>Server OLE incorporati</vt:lpstr>
      </vt:variant>
      <vt:variant>
        <vt:i4>1</vt:i4>
      </vt:variant>
      <vt:variant>
        <vt:lpstr>Titoli diapositive</vt:lpstr>
      </vt:variant>
      <vt:variant>
        <vt:i4>7</vt:i4>
      </vt:variant>
    </vt:vector>
  </HeadingPairs>
  <TitlesOfParts>
    <vt:vector size="14" baseType="lpstr">
      <vt:lpstr>Tema di Office</vt:lpstr>
      <vt:lpstr>Macintosh HD:Users:giorgioberton:Documents:LEZIONI:tabella enzimi cardiaci.docx!OLE_LINK1</vt:lpstr>
      <vt:lpstr>Macintosh HD:Users:giorgioberton:Documents:LEZIONI:tabella enzimi cardiaci.docx!OLE_LINK2</vt:lpstr>
      <vt:lpstr>Macintosh HD:Users:giorgioberton:Documents:LEZIONI:tabella enzimi cardiaci.docx!OLE_LINK5</vt:lpstr>
      <vt:lpstr>Macintosh HD:Users:giorgioberton:Documents:LEZIONI:tabella enzimi cardiaci.docx!OLE_LINK6</vt:lpstr>
      <vt:lpstr>Macintosh HD:Users:giorgioberton:Documents:LEZIONI:tabella enzimi cardiaci.docx!OLE_LINK7</vt:lpstr>
      <vt:lpstr>Adobe Photoshop Elements Image</vt:lpstr>
      <vt:lpstr>Diapositiva 1</vt:lpstr>
      <vt:lpstr>Diapositiva 2</vt:lpstr>
      <vt:lpstr>Diapositiva 3</vt:lpstr>
      <vt:lpstr>Diapositiva 4</vt:lpstr>
      <vt:lpstr>Diapositiva 5</vt:lpstr>
      <vt:lpstr>Diapositiva 6</vt:lpstr>
      <vt:lpstr>Diapositiva 7</vt:lpstr>
    </vt:vector>
  </TitlesOfParts>
  <Company>University of Verona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Giorgio Berton</dc:creator>
  <cp:lastModifiedBy>Giorgio Berton</cp:lastModifiedBy>
  <cp:revision>1</cp:revision>
  <dcterms:created xsi:type="dcterms:W3CDTF">2010-04-22T08:10:30Z</dcterms:created>
  <dcterms:modified xsi:type="dcterms:W3CDTF">2010-04-22T08:36:19Z</dcterms:modified>
</cp:coreProperties>
</file>