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notesSlides/notesSlide38.xml" ContentType="application/vnd.openxmlformats-officedocument.presentationml.notesSlide+xml"/>
  <Override PartName="/ppt/tags/tag4.xml" ContentType="application/vnd.openxmlformats-officedocument.presentationml.tags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63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tags/tag5.xml" ContentType="application/vnd.openxmlformats-officedocument.presentationml.tags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ppt/tags/tag1.xml" ContentType="application/vnd.openxmlformats-officedocument.presentationml.tags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60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31.xml" ContentType="application/vnd.openxmlformats-officedocument.presentationml.notesSlide+xml"/>
  <Default Extension="vml" ContentType="application/vnd.openxmlformats-officedocument.vmlDrawing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Override PartName="/ppt/tags/tag2.xml" ContentType="application/vnd.openxmlformats-officedocument.presentationml.tags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59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notesSlides/notesSlide37.xml" ContentType="application/vnd.openxmlformats-officedocument.presentationml.notesSlide+xml"/>
  <Override PartName="/ppt/tags/tag3.xml" ContentType="application/vnd.openxmlformats-officedocument.presentationml.tags+xml"/>
  <Override PartName="/ppt/notesSlides/notesSlide55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62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5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2EB7A57-5B4F-4E74-B2DE-1FEB44EE1BD1}" type="doc">
      <dgm:prSet loTypeId="urn:microsoft.com/office/officeart/2005/8/layout/process3" loCatId="process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4F42B615-09BA-4C94-B5DB-0A6DF780323E}">
      <dgm:prSet phldrT="[Testo]" custT="1"/>
      <dgm:spPr/>
      <dgm:t>
        <a:bodyPr/>
        <a:lstStyle/>
        <a:p>
          <a:r>
            <a:rPr lang="it-IT" sz="1800" dirty="0" smtClean="0"/>
            <a:t>ICD</a:t>
          </a:r>
          <a:endParaRPr lang="it-IT" sz="1800" dirty="0"/>
        </a:p>
      </dgm:t>
    </dgm:pt>
    <dgm:pt modelId="{65C13D13-D509-4602-BE47-1D9FBEB1181E}" type="parTrans" cxnId="{0BBF3377-2D4D-4344-93DE-3B14B6BF2075}">
      <dgm:prSet/>
      <dgm:spPr/>
      <dgm:t>
        <a:bodyPr/>
        <a:lstStyle/>
        <a:p>
          <a:endParaRPr lang="it-IT"/>
        </a:p>
      </dgm:t>
    </dgm:pt>
    <dgm:pt modelId="{1D9A40AA-B6C4-4A5A-976F-2E3471823F8E}" type="sibTrans" cxnId="{0BBF3377-2D4D-4344-93DE-3B14B6BF2075}">
      <dgm:prSet/>
      <dgm:spPr/>
      <dgm:t>
        <a:bodyPr/>
        <a:lstStyle/>
        <a:p>
          <a:endParaRPr lang="it-IT"/>
        </a:p>
      </dgm:t>
    </dgm:pt>
    <dgm:pt modelId="{9AB5FAD8-3093-4AB2-A746-9DF7673FCBFF}">
      <dgm:prSet phldrT="[Testo]" custT="1"/>
      <dgm:spPr/>
      <dgm:t>
        <a:bodyPr/>
        <a:lstStyle/>
        <a:p>
          <a:r>
            <a:rPr lang="it-IT" sz="1600" dirty="0" smtClean="0"/>
            <a:t>Patologie</a:t>
          </a:r>
          <a:endParaRPr lang="it-IT" sz="1600" dirty="0"/>
        </a:p>
      </dgm:t>
    </dgm:pt>
    <dgm:pt modelId="{4F3561A2-A51E-4162-93E4-4B482F602571}" type="parTrans" cxnId="{85B2B932-D0C8-4E73-9594-106BC893D488}">
      <dgm:prSet/>
      <dgm:spPr/>
      <dgm:t>
        <a:bodyPr/>
        <a:lstStyle/>
        <a:p>
          <a:endParaRPr lang="it-IT"/>
        </a:p>
      </dgm:t>
    </dgm:pt>
    <dgm:pt modelId="{F7283E6B-0DC1-47D5-938D-2EEC8F2D71AB}" type="sibTrans" cxnId="{85B2B932-D0C8-4E73-9594-106BC893D488}">
      <dgm:prSet/>
      <dgm:spPr/>
      <dgm:t>
        <a:bodyPr/>
        <a:lstStyle/>
        <a:p>
          <a:endParaRPr lang="it-IT"/>
        </a:p>
      </dgm:t>
    </dgm:pt>
    <dgm:pt modelId="{A719992E-0EC1-4B75-A785-F2F6F984942C}">
      <dgm:prSet phldrT="[Testo]" custT="1"/>
      <dgm:spPr/>
      <dgm:t>
        <a:bodyPr/>
        <a:lstStyle/>
        <a:p>
          <a:r>
            <a:rPr lang="it-IT" sz="1800" dirty="0" smtClean="0"/>
            <a:t>ICDH</a:t>
          </a:r>
          <a:endParaRPr lang="it-IT" sz="1800" dirty="0"/>
        </a:p>
      </dgm:t>
    </dgm:pt>
    <dgm:pt modelId="{7FE334DF-5E3D-4A4F-BA80-85D95F8AA630}" type="parTrans" cxnId="{5812B2D4-C2B7-4C6E-A501-34B6C40F75C6}">
      <dgm:prSet/>
      <dgm:spPr/>
      <dgm:t>
        <a:bodyPr/>
        <a:lstStyle/>
        <a:p>
          <a:endParaRPr lang="it-IT"/>
        </a:p>
      </dgm:t>
    </dgm:pt>
    <dgm:pt modelId="{C704348C-38C7-49C0-9C86-A19DEFC0AE91}" type="sibTrans" cxnId="{5812B2D4-C2B7-4C6E-A501-34B6C40F75C6}">
      <dgm:prSet/>
      <dgm:spPr/>
      <dgm:t>
        <a:bodyPr/>
        <a:lstStyle/>
        <a:p>
          <a:endParaRPr lang="it-IT"/>
        </a:p>
      </dgm:t>
    </dgm:pt>
    <dgm:pt modelId="{61C04E4C-E047-4CFC-A696-6EF22FB3ACAE}">
      <dgm:prSet phldrT="[Testo]" custT="1"/>
      <dgm:spPr/>
      <dgm:t>
        <a:bodyPr/>
        <a:lstStyle/>
        <a:p>
          <a:r>
            <a:rPr lang="it-IT" sz="1600" dirty="0" smtClean="0"/>
            <a:t>Importanza e influenza del contesto ambientale</a:t>
          </a:r>
          <a:endParaRPr lang="it-IT" sz="1600" dirty="0"/>
        </a:p>
      </dgm:t>
    </dgm:pt>
    <dgm:pt modelId="{D62BC7EF-6C77-4AFD-8F77-4453BC77BA27}" type="parTrans" cxnId="{F42A789B-F650-4104-BF64-45EB879292D1}">
      <dgm:prSet/>
      <dgm:spPr/>
      <dgm:t>
        <a:bodyPr/>
        <a:lstStyle/>
        <a:p>
          <a:endParaRPr lang="it-IT"/>
        </a:p>
      </dgm:t>
    </dgm:pt>
    <dgm:pt modelId="{9EA87FE5-3F88-4D13-B037-C59FBF1B253B}" type="sibTrans" cxnId="{F42A789B-F650-4104-BF64-45EB879292D1}">
      <dgm:prSet/>
      <dgm:spPr/>
      <dgm:t>
        <a:bodyPr/>
        <a:lstStyle/>
        <a:p>
          <a:endParaRPr lang="it-IT"/>
        </a:p>
      </dgm:t>
    </dgm:pt>
    <dgm:pt modelId="{92A30AF0-99EE-43E9-A292-822ED5588830}">
      <dgm:prSet phldrT="[Testo]" custT="1"/>
      <dgm:spPr/>
      <dgm:t>
        <a:bodyPr/>
        <a:lstStyle/>
        <a:p>
          <a:r>
            <a:rPr lang="it-IT" sz="1800" dirty="0" smtClean="0"/>
            <a:t>ICF</a:t>
          </a:r>
          <a:endParaRPr lang="it-IT" sz="1800" dirty="0"/>
        </a:p>
      </dgm:t>
    </dgm:pt>
    <dgm:pt modelId="{0FE9AB2A-2223-4276-BA94-3BB3745BF35D}" type="parTrans" cxnId="{C0CEE373-BFFB-444F-8123-D030E6EDB4C0}">
      <dgm:prSet/>
      <dgm:spPr/>
      <dgm:t>
        <a:bodyPr/>
        <a:lstStyle/>
        <a:p>
          <a:endParaRPr lang="it-IT"/>
        </a:p>
      </dgm:t>
    </dgm:pt>
    <dgm:pt modelId="{A1A223A9-421E-4F8F-AFD2-755E5C1A7616}" type="sibTrans" cxnId="{C0CEE373-BFFB-444F-8123-D030E6EDB4C0}">
      <dgm:prSet/>
      <dgm:spPr/>
      <dgm:t>
        <a:bodyPr/>
        <a:lstStyle/>
        <a:p>
          <a:endParaRPr lang="it-IT"/>
        </a:p>
      </dgm:t>
    </dgm:pt>
    <dgm:pt modelId="{3CCBFE4B-18A2-4C4E-B2AB-676B2325F080}">
      <dgm:prSet phldrT="[Testo]" custT="1"/>
      <dgm:spPr/>
      <dgm:t>
        <a:bodyPr/>
        <a:lstStyle/>
        <a:p>
          <a:r>
            <a:rPr lang="it-IT" sz="1600" dirty="0" smtClean="0"/>
            <a:t>Strumento di classificazione innovativo, multidisciplinare e dall’approccio universale.</a:t>
          </a:r>
          <a:endParaRPr lang="it-IT" sz="1600" dirty="0"/>
        </a:p>
      </dgm:t>
    </dgm:pt>
    <dgm:pt modelId="{4DA7857F-3BA1-4865-89CE-1EE061057600}" type="parTrans" cxnId="{2F8DB623-507B-457B-BE22-1FF79AEA2E0C}">
      <dgm:prSet/>
      <dgm:spPr/>
      <dgm:t>
        <a:bodyPr/>
        <a:lstStyle/>
        <a:p>
          <a:endParaRPr lang="it-IT"/>
        </a:p>
      </dgm:t>
    </dgm:pt>
    <dgm:pt modelId="{8B3A4089-84E2-4EE5-8FCF-F79212B6CA96}" type="sibTrans" cxnId="{2F8DB623-507B-457B-BE22-1FF79AEA2E0C}">
      <dgm:prSet/>
      <dgm:spPr/>
      <dgm:t>
        <a:bodyPr/>
        <a:lstStyle/>
        <a:p>
          <a:endParaRPr lang="it-IT"/>
        </a:p>
      </dgm:t>
    </dgm:pt>
    <dgm:pt modelId="{76E48D20-1071-441C-A874-0701D0F6E5D1}">
      <dgm:prSet phldrT="[Testo]" custT="1"/>
      <dgm:spPr/>
      <dgm:t>
        <a:bodyPr/>
        <a:lstStyle/>
        <a:p>
          <a:r>
            <a:rPr lang="it-IT" sz="1600" dirty="0" smtClean="0"/>
            <a:t>Limiti di applicazione</a:t>
          </a:r>
          <a:endParaRPr lang="it-IT" sz="1600" dirty="0"/>
        </a:p>
      </dgm:t>
    </dgm:pt>
    <dgm:pt modelId="{CAC69F71-317C-4952-9751-D3FB07F93A24}" type="parTrans" cxnId="{794917EA-29FA-4E97-8301-4994FB9DA0A4}">
      <dgm:prSet/>
      <dgm:spPr/>
      <dgm:t>
        <a:bodyPr/>
        <a:lstStyle/>
        <a:p>
          <a:endParaRPr lang="it-IT"/>
        </a:p>
      </dgm:t>
    </dgm:pt>
    <dgm:pt modelId="{B55EED58-482A-4930-A394-D4BE32957AB6}" type="sibTrans" cxnId="{794917EA-29FA-4E97-8301-4994FB9DA0A4}">
      <dgm:prSet/>
      <dgm:spPr/>
      <dgm:t>
        <a:bodyPr/>
        <a:lstStyle/>
        <a:p>
          <a:endParaRPr lang="it-IT"/>
        </a:p>
      </dgm:t>
    </dgm:pt>
    <dgm:pt modelId="{336CB361-323A-4617-8CE8-912D57C60FC0}">
      <dgm:prSet phldrT="[Testo]" custT="1"/>
      <dgm:spPr/>
      <dgm:t>
        <a:bodyPr/>
        <a:lstStyle/>
        <a:p>
          <a:r>
            <a:rPr lang="it-IT" sz="1600" dirty="0" smtClean="0"/>
            <a:t>Limiti concettuali</a:t>
          </a:r>
          <a:endParaRPr lang="it-IT" sz="1600" dirty="0"/>
        </a:p>
      </dgm:t>
    </dgm:pt>
    <dgm:pt modelId="{B2BF40FC-2091-4C1A-8873-FBB7F9A04AAD}" type="parTrans" cxnId="{6B755C51-5827-4A14-904F-E2EC8463536D}">
      <dgm:prSet/>
      <dgm:spPr/>
      <dgm:t>
        <a:bodyPr/>
        <a:lstStyle/>
        <a:p>
          <a:endParaRPr lang="it-IT"/>
        </a:p>
      </dgm:t>
    </dgm:pt>
    <dgm:pt modelId="{0F6AD5D6-CDCA-4F63-BC56-59232DB7B888}" type="sibTrans" cxnId="{6B755C51-5827-4A14-904F-E2EC8463536D}">
      <dgm:prSet/>
      <dgm:spPr/>
      <dgm:t>
        <a:bodyPr/>
        <a:lstStyle/>
        <a:p>
          <a:endParaRPr lang="it-IT"/>
        </a:p>
      </dgm:t>
    </dgm:pt>
    <dgm:pt modelId="{08254E64-C1F7-40F4-AA36-735C63605A4C}">
      <dgm:prSet phldrT="[Testo]" custT="1"/>
      <dgm:spPr/>
      <dgm:t>
        <a:bodyPr/>
        <a:lstStyle/>
        <a:p>
          <a:endParaRPr lang="it-IT" sz="1600" dirty="0"/>
        </a:p>
      </dgm:t>
    </dgm:pt>
    <dgm:pt modelId="{7DE8A078-DF4E-4A63-BDE2-62344A114E91}" type="parTrans" cxnId="{D30497EF-AF45-4D29-8E58-D27C522C9221}">
      <dgm:prSet/>
      <dgm:spPr/>
      <dgm:t>
        <a:bodyPr/>
        <a:lstStyle/>
        <a:p>
          <a:endParaRPr lang="it-IT"/>
        </a:p>
      </dgm:t>
    </dgm:pt>
    <dgm:pt modelId="{C0D182C8-1AD5-477F-AF36-FF6130DA6603}" type="sibTrans" cxnId="{D30497EF-AF45-4D29-8E58-D27C522C9221}">
      <dgm:prSet/>
      <dgm:spPr/>
      <dgm:t>
        <a:bodyPr/>
        <a:lstStyle/>
        <a:p>
          <a:endParaRPr lang="it-IT"/>
        </a:p>
      </dgm:t>
    </dgm:pt>
    <dgm:pt modelId="{3036CDB1-E615-4EF7-8D6F-E7BE389FC1F8}" type="pres">
      <dgm:prSet presAssocID="{82EB7A57-5B4F-4E74-B2DE-1FEB44EE1BD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DFE73B20-F545-4F95-A2BF-602BE8F4DCE0}" type="pres">
      <dgm:prSet presAssocID="{4F42B615-09BA-4C94-B5DB-0A6DF780323E}" presName="composite" presStyleCnt="0"/>
      <dgm:spPr/>
      <dgm:t>
        <a:bodyPr/>
        <a:lstStyle/>
        <a:p>
          <a:endParaRPr lang="it-IT"/>
        </a:p>
      </dgm:t>
    </dgm:pt>
    <dgm:pt modelId="{F577AB32-163F-4C7A-830B-DA32C0B27BB7}" type="pres">
      <dgm:prSet presAssocID="{4F42B615-09BA-4C94-B5DB-0A6DF780323E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A53F801-69F5-4337-A793-7734185D20E4}" type="pres">
      <dgm:prSet presAssocID="{4F42B615-09BA-4C94-B5DB-0A6DF780323E}" presName="parSh" presStyleLbl="node1" presStyleIdx="0" presStyleCnt="3" custScaleX="110269" custLinFactNeighborX="8817" custLinFactNeighborY="-9963"/>
      <dgm:spPr/>
      <dgm:t>
        <a:bodyPr/>
        <a:lstStyle/>
        <a:p>
          <a:endParaRPr lang="it-IT"/>
        </a:p>
      </dgm:t>
    </dgm:pt>
    <dgm:pt modelId="{DDD32A66-CEF8-43E7-A92F-53132E83C05D}" type="pres">
      <dgm:prSet presAssocID="{4F42B615-09BA-4C94-B5DB-0A6DF780323E}" presName="desTx" presStyleLbl="fgAcc1" presStyleIdx="0" presStyleCnt="3" custScaleX="123026" custScaleY="55093" custLinFactNeighborX="-5286" custLinFactNeighborY="15889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749D960-B22C-496E-A7D6-54332DE44283}" type="pres">
      <dgm:prSet presAssocID="{1D9A40AA-B6C4-4A5A-976F-2E3471823F8E}" presName="sibTrans" presStyleLbl="sibTrans2D1" presStyleIdx="0" presStyleCnt="2"/>
      <dgm:spPr/>
      <dgm:t>
        <a:bodyPr/>
        <a:lstStyle/>
        <a:p>
          <a:endParaRPr lang="it-IT"/>
        </a:p>
      </dgm:t>
    </dgm:pt>
    <dgm:pt modelId="{8A0EC35D-0A91-4026-A6EF-00862301BAA9}" type="pres">
      <dgm:prSet presAssocID="{1D9A40AA-B6C4-4A5A-976F-2E3471823F8E}" presName="connTx" presStyleLbl="sibTrans2D1" presStyleIdx="0" presStyleCnt="2"/>
      <dgm:spPr/>
      <dgm:t>
        <a:bodyPr/>
        <a:lstStyle/>
        <a:p>
          <a:endParaRPr lang="it-IT"/>
        </a:p>
      </dgm:t>
    </dgm:pt>
    <dgm:pt modelId="{BE0799D4-A6F4-4541-9C0E-14649A884A9D}" type="pres">
      <dgm:prSet presAssocID="{A719992E-0EC1-4B75-A785-F2F6F984942C}" presName="composite" presStyleCnt="0"/>
      <dgm:spPr/>
      <dgm:t>
        <a:bodyPr/>
        <a:lstStyle/>
        <a:p>
          <a:endParaRPr lang="it-IT"/>
        </a:p>
      </dgm:t>
    </dgm:pt>
    <dgm:pt modelId="{BCA5DD91-748B-4416-B338-326C8DCB32CD}" type="pres">
      <dgm:prSet presAssocID="{A719992E-0EC1-4B75-A785-F2F6F984942C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4267FCB2-4C70-4AE2-AD5F-21BA80C8973A}" type="pres">
      <dgm:prSet presAssocID="{A719992E-0EC1-4B75-A785-F2F6F984942C}" presName="parSh" presStyleLbl="node1" presStyleIdx="1" presStyleCnt="3" custScaleY="98733" custLinFactNeighborX="12231" custLinFactNeighborY="-10157"/>
      <dgm:spPr/>
      <dgm:t>
        <a:bodyPr/>
        <a:lstStyle/>
        <a:p>
          <a:endParaRPr lang="it-IT"/>
        </a:p>
      </dgm:t>
    </dgm:pt>
    <dgm:pt modelId="{6F0D2732-DD4A-4CD9-9D1C-AD513C1858E2}" type="pres">
      <dgm:prSet presAssocID="{A719992E-0EC1-4B75-A785-F2F6F984942C}" presName="desTx" presStyleLbl="fgAcc1" presStyleIdx="1" presStyleCnt="3" custScaleX="129346" custScaleY="58170" custLinFactNeighborX="1905" custLinFactNeighborY="1643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A6BA54C-B0E5-490D-B98F-9AEFE9EEF0CF}" type="pres">
      <dgm:prSet presAssocID="{C704348C-38C7-49C0-9C86-A19DEFC0AE91}" presName="sibTrans" presStyleLbl="sibTrans2D1" presStyleIdx="1" presStyleCnt="2"/>
      <dgm:spPr/>
      <dgm:t>
        <a:bodyPr/>
        <a:lstStyle/>
        <a:p>
          <a:endParaRPr lang="it-IT"/>
        </a:p>
      </dgm:t>
    </dgm:pt>
    <dgm:pt modelId="{73FA2D19-DA40-45D5-86DE-E89F6FC311DC}" type="pres">
      <dgm:prSet presAssocID="{C704348C-38C7-49C0-9C86-A19DEFC0AE91}" presName="connTx" presStyleLbl="sibTrans2D1" presStyleIdx="1" presStyleCnt="2"/>
      <dgm:spPr/>
      <dgm:t>
        <a:bodyPr/>
        <a:lstStyle/>
        <a:p>
          <a:endParaRPr lang="it-IT"/>
        </a:p>
      </dgm:t>
    </dgm:pt>
    <dgm:pt modelId="{88DBB9FD-276D-4052-A7CA-8C4FCCA2FB5A}" type="pres">
      <dgm:prSet presAssocID="{92A30AF0-99EE-43E9-A292-822ED5588830}" presName="composite" presStyleCnt="0"/>
      <dgm:spPr/>
      <dgm:t>
        <a:bodyPr/>
        <a:lstStyle/>
        <a:p>
          <a:endParaRPr lang="it-IT"/>
        </a:p>
      </dgm:t>
    </dgm:pt>
    <dgm:pt modelId="{CDCDF432-66E5-4306-A39B-96A4DE9DC93A}" type="pres">
      <dgm:prSet presAssocID="{92A30AF0-99EE-43E9-A292-822ED5588830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6E31DB41-72D3-4132-AA6B-62D8F557CDF6}" type="pres">
      <dgm:prSet presAssocID="{92A30AF0-99EE-43E9-A292-822ED5588830}" presName="parSh" presStyleLbl="node1" presStyleIdx="2" presStyleCnt="3" custLinFactNeighborX="11364" custLinFactNeighborY="-10533"/>
      <dgm:spPr/>
      <dgm:t>
        <a:bodyPr/>
        <a:lstStyle/>
        <a:p>
          <a:endParaRPr lang="it-IT"/>
        </a:p>
      </dgm:t>
    </dgm:pt>
    <dgm:pt modelId="{2414097D-EFDC-4957-AA34-FB253FB1EAAA}" type="pres">
      <dgm:prSet presAssocID="{92A30AF0-99EE-43E9-A292-822ED5588830}" presName="desTx" presStyleLbl="fgAcc1" presStyleIdx="2" presStyleCnt="3" custScaleX="144440" custScaleY="57027" custLinFactNeighborX="-9485" custLinFactNeighborY="15386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2F8DB623-507B-457B-BE22-1FF79AEA2E0C}" srcId="{92A30AF0-99EE-43E9-A292-822ED5588830}" destId="{3CCBFE4B-18A2-4C4E-B2AB-676B2325F080}" srcOrd="0" destOrd="0" parTransId="{4DA7857F-3BA1-4865-89CE-1EE061057600}" sibTransId="{8B3A4089-84E2-4EE5-8FCF-F79212B6CA96}"/>
    <dgm:cxn modelId="{04838AA6-D065-43B2-BD5D-D1085D072163}" type="presOf" srcId="{4F42B615-09BA-4C94-B5DB-0A6DF780323E}" destId="{BA53F801-69F5-4337-A793-7734185D20E4}" srcOrd="1" destOrd="0" presId="urn:microsoft.com/office/officeart/2005/8/layout/process3"/>
    <dgm:cxn modelId="{5812B2D4-C2B7-4C6E-A501-34B6C40F75C6}" srcId="{82EB7A57-5B4F-4E74-B2DE-1FEB44EE1BD1}" destId="{A719992E-0EC1-4B75-A785-F2F6F984942C}" srcOrd="1" destOrd="0" parTransId="{7FE334DF-5E3D-4A4F-BA80-85D95F8AA630}" sibTransId="{C704348C-38C7-49C0-9C86-A19DEFC0AE91}"/>
    <dgm:cxn modelId="{85B2B932-D0C8-4E73-9594-106BC893D488}" srcId="{4F42B615-09BA-4C94-B5DB-0A6DF780323E}" destId="{9AB5FAD8-3093-4AB2-A746-9DF7673FCBFF}" srcOrd="1" destOrd="0" parTransId="{4F3561A2-A51E-4162-93E4-4B482F602571}" sibTransId="{F7283E6B-0DC1-47D5-938D-2EEC8F2D71AB}"/>
    <dgm:cxn modelId="{D6D67869-BF3B-42B7-BFF2-5D0C25A30FE7}" type="presOf" srcId="{3CCBFE4B-18A2-4C4E-B2AB-676B2325F080}" destId="{2414097D-EFDC-4957-AA34-FB253FB1EAAA}" srcOrd="0" destOrd="0" presId="urn:microsoft.com/office/officeart/2005/8/layout/process3"/>
    <dgm:cxn modelId="{6289A252-E5AB-48B2-9985-3473DA2D4A85}" type="presOf" srcId="{08254E64-C1F7-40F4-AA36-735C63605A4C}" destId="{DDD32A66-CEF8-43E7-A92F-53132E83C05D}" srcOrd="0" destOrd="0" presId="urn:microsoft.com/office/officeart/2005/8/layout/process3"/>
    <dgm:cxn modelId="{6B755C51-5827-4A14-904F-E2EC8463536D}" srcId="{A719992E-0EC1-4B75-A785-F2F6F984942C}" destId="{336CB361-323A-4617-8CE8-912D57C60FC0}" srcOrd="1" destOrd="0" parTransId="{B2BF40FC-2091-4C1A-8873-FBB7F9A04AAD}" sibTransId="{0F6AD5D6-CDCA-4F63-BC56-59232DB7B888}"/>
    <dgm:cxn modelId="{01D974BA-4888-46FA-8EAD-0626C2745724}" type="presOf" srcId="{92A30AF0-99EE-43E9-A292-822ED5588830}" destId="{6E31DB41-72D3-4132-AA6B-62D8F557CDF6}" srcOrd="1" destOrd="0" presId="urn:microsoft.com/office/officeart/2005/8/layout/process3"/>
    <dgm:cxn modelId="{69646020-DDD9-4030-8863-080C5C2E2399}" type="presOf" srcId="{82EB7A57-5B4F-4E74-B2DE-1FEB44EE1BD1}" destId="{3036CDB1-E615-4EF7-8D6F-E7BE389FC1F8}" srcOrd="0" destOrd="0" presId="urn:microsoft.com/office/officeart/2005/8/layout/process3"/>
    <dgm:cxn modelId="{C0CEE373-BFFB-444F-8123-D030E6EDB4C0}" srcId="{82EB7A57-5B4F-4E74-B2DE-1FEB44EE1BD1}" destId="{92A30AF0-99EE-43E9-A292-822ED5588830}" srcOrd="2" destOrd="0" parTransId="{0FE9AB2A-2223-4276-BA94-3BB3745BF35D}" sibTransId="{A1A223A9-421E-4F8F-AFD2-755E5C1A7616}"/>
    <dgm:cxn modelId="{794917EA-29FA-4E97-8301-4994FB9DA0A4}" srcId="{4F42B615-09BA-4C94-B5DB-0A6DF780323E}" destId="{76E48D20-1071-441C-A874-0701D0F6E5D1}" srcOrd="2" destOrd="0" parTransId="{CAC69F71-317C-4952-9751-D3FB07F93A24}" sibTransId="{B55EED58-482A-4930-A394-D4BE32957AB6}"/>
    <dgm:cxn modelId="{C401B2F1-2B31-41E2-849A-AEA83E1FFC1E}" type="presOf" srcId="{1D9A40AA-B6C4-4A5A-976F-2E3471823F8E}" destId="{8A0EC35D-0A91-4026-A6EF-00862301BAA9}" srcOrd="1" destOrd="0" presId="urn:microsoft.com/office/officeart/2005/8/layout/process3"/>
    <dgm:cxn modelId="{1B022D27-390F-4A7E-B27B-6F58EC55AA5E}" type="presOf" srcId="{92A30AF0-99EE-43E9-A292-822ED5588830}" destId="{CDCDF432-66E5-4306-A39B-96A4DE9DC93A}" srcOrd="0" destOrd="0" presId="urn:microsoft.com/office/officeart/2005/8/layout/process3"/>
    <dgm:cxn modelId="{D508FD08-D715-43C8-8F3F-FF0A9071EF0F}" type="presOf" srcId="{C704348C-38C7-49C0-9C86-A19DEFC0AE91}" destId="{8A6BA54C-B0E5-490D-B98F-9AEFE9EEF0CF}" srcOrd="0" destOrd="0" presId="urn:microsoft.com/office/officeart/2005/8/layout/process3"/>
    <dgm:cxn modelId="{2916C75E-F234-43BA-8740-237E032C27D0}" type="presOf" srcId="{9AB5FAD8-3093-4AB2-A746-9DF7673FCBFF}" destId="{DDD32A66-CEF8-43E7-A92F-53132E83C05D}" srcOrd="0" destOrd="1" presId="urn:microsoft.com/office/officeart/2005/8/layout/process3"/>
    <dgm:cxn modelId="{D30497EF-AF45-4D29-8E58-D27C522C9221}" srcId="{4F42B615-09BA-4C94-B5DB-0A6DF780323E}" destId="{08254E64-C1F7-40F4-AA36-735C63605A4C}" srcOrd="0" destOrd="0" parTransId="{7DE8A078-DF4E-4A63-BDE2-62344A114E91}" sibTransId="{C0D182C8-1AD5-477F-AF36-FF6130DA6603}"/>
    <dgm:cxn modelId="{684018E5-36DD-4EF1-82D5-F7F18DD4E981}" type="presOf" srcId="{A719992E-0EC1-4B75-A785-F2F6F984942C}" destId="{4267FCB2-4C70-4AE2-AD5F-21BA80C8973A}" srcOrd="1" destOrd="0" presId="urn:microsoft.com/office/officeart/2005/8/layout/process3"/>
    <dgm:cxn modelId="{7D240CC5-B1FA-4D4F-AEEB-EF216F9A3E6A}" type="presOf" srcId="{76E48D20-1071-441C-A874-0701D0F6E5D1}" destId="{DDD32A66-CEF8-43E7-A92F-53132E83C05D}" srcOrd="0" destOrd="2" presId="urn:microsoft.com/office/officeart/2005/8/layout/process3"/>
    <dgm:cxn modelId="{D1DF1D75-01C0-4E3A-80F5-AA09EC51D0E9}" type="presOf" srcId="{A719992E-0EC1-4B75-A785-F2F6F984942C}" destId="{BCA5DD91-748B-4416-B338-326C8DCB32CD}" srcOrd="0" destOrd="0" presId="urn:microsoft.com/office/officeart/2005/8/layout/process3"/>
    <dgm:cxn modelId="{4EEF88AF-1363-41ED-9410-5051D468EE54}" type="presOf" srcId="{C704348C-38C7-49C0-9C86-A19DEFC0AE91}" destId="{73FA2D19-DA40-45D5-86DE-E89F6FC311DC}" srcOrd="1" destOrd="0" presId="urn:microsoft.com/office/officeart/2005/8/layout/process3"/>
    <dgm:cxn modelId="{14B3BCD2-5285-445F-8A5D-2D8DC39BC13B}" type="presOf" srcId="{4F42B615-09BA-4C94-B5DB-0A6DF780323E}" destId="{F577AB32-163F-4C7A-830B-DA32C0B27BB7}" srcOrd="0" destOrd="0" presId="urn:microsoft.com/office/officeart/2005/8/layout/process3"/>
    <dgm:cxn modelId="{0BBF3377-2D4D-4344-93DE-3B14B6BF2075}" srcId="{82EB7A57-5B4F-4E74-B2DE-1FEB44EE1BD1}" destId="{4F42B615-09BA-4C94-B5DB-0A6DF780323E}" srcOrd="0" destOrd="0" parTransId="{65C13D13-D509-4602-BE47-1D9FBEB1181E}" sibTransId="{1D9A40AA-B6C4-4A5A-976F-2E3471823F8E}"/>
    <dgm:cxn modelId="{CB2E3731-10B5-4857-987F-7CFEC6D01F0A}" type="presOf" srcId="{1D9A40AA-B6C4-4A5A-976F-2E3471823F8E}" destId="{3749D960-B22C-496E-A7D6-54332DE44283}" srcOrd="0" destOrd="0" presId="urn:microsoft.com/office/officeart/2005/8/layout/process3"/>
    <dgm:cxn modelId="{22D7A48E-F3DF-4EB9-9F2C-3C6914A894AC}" type="presOf" srcId="{61C04E4C-E047-4CFC-A696-6EF22FB3ACAE}" destId="{6F0D2732-DD4A-4CD9-9D1C-AD513C1858E2}" srcOrd="0" destOrd="0" presId="urn:microsoft.com/office/officeart/2005/8/layout/process3"/>
    <dgm:cxn modelId="{F42A789B-F650-4104-BF64-45EB879292D1}" srcId="{A719992E-0EC1-4B75-A785-F2F6F984942C}" destId="{61C04E4C-E047-4CFC-A696-6EF22FB3ACAE}" srcOrd="0" destOrd="0" parTransId="{D62BC7EF-6C77-4AFD-8F77-4453BC77BA27}" sibTransId="{9EA87FE5-3F88-4D13-B037-C59FBF1B253B}"/>
    <dgm:cxn modelId="{FB1F3F8D-EFC8-4A2A-ACE0-31340E4AA694}" type="presOf" srcId="{336CB361-323A-4617-8CE8-912D57C60FC0}" destId="{6F0D2732-DD4A-4CD9-9D1C-AD513C1858E2}" srcOrd="0" destOrd="1" presId="urn:microsoft.com/office/officeart/2005/8/layout/process3"/>
    <dgm:cxn modelId="{074C97DE-3356-4CFD-A84C-ED91BDFEE457}" type="presParOf" srcId="{3036CDB1-E615-4EF7-8D6F-E7BE389FC1F8}" destId="{DFE73B20-F545-4F95-A2BF-602BE8F4DCE0}" srcOrd="0" destOrd="0" presId="urn:microsoft.com/office/officeart/2005/8/layout/process3"/>
    <dgm:cxn modelId="{0201CAD0-0772-4A08-9EC8-C8B7CCFCA77D}" type="presParOf" srcId="{DFE73B20-F545-4F95-A2BF-602BE8F4DCE0}" destId="{F577AB32-163F-4C7A-830B-DA32C0B27BB7}" srcOrd="0" destOrd="0" presId="urn:microsoft.com/office/officeart/2005/8/layout/process3"/>
    <dgm:cxn modelId="{909DE2E2-0CB8-4042-AA51-0595D56B3F95}" type="presParOf" srcId="{DFE73B20-F545-4F95-A2BF-602BE8F4DCE0}" destId="{BA53F801-69F5-4337-A793-7734185D20E4}" srcOrd="1" destOrd="0" presId="urn:microsoft.com/office/officeart/2005/8/layout/process3"/>
    <dgm:cxn modelId="{43E9E6FE-8525-4F7E-9029-BA2E186EB275}" type="presParOf" srcId="{DFE73B20-F545-4F95-A2BF-602BE8F4DCE0}" destId="{DDD32A66-CEF8-43E7-A92F-53132E83C05D}" srcOrd="2" destOrd="0" presId="urn:microsoft.com/office/officeart/2005/8/layout/process3"/>
    <dgm:cxn modelId="{05179DC4-3165-4084-90C8-AA4754EA66B1}" type="presParOf" srcId="{3036CDB1-E615-4EF7-8D6F-E7BE389FC1F8}" destId="{3749D960-B22C-496E-A7D6-54332DE44283}" srcOrd="1" destOrd="0" presId="urn:microsoft.com/office/officeart/2005/8/layout/process3"/>
    <dgm:cxn modelId="{9854FBCB-42C2-4C74-B559-334C861C6EA2}" type="presParOf" srcId="{3749D960-B22C-496E-A7D6-54332DE44283}" destId="{8A0EC35D-0A91-4026-A6EF-00862301BAA9}" srcOrd="0" destOrd="0" presId="urn:microsoft.com/office/officeart/2005/8/layout/process3"/>
    <dgm:cxn modelId="{B85E29DD-4AE6-4858-B1CE-ED083073BBAE}" type="presParOf" srcId="{3036CDB1-E615-4EF7-8D6F-E7BE389FC1F8}" destId="{BE0799D4-A6F4-4541-9C0E-14649A884A9D}" srcOrd="2" destOrd="0" presId="urn:microsoft.com/office/officeart/2005/8/layout/process3"/>
    <dgm:cxn modelId="{8FBBC820-43B6-401C-9B75-22FB68C9B02F}" type="presParOf" srcId="{BE0799D4-A6F4-4541-9C0E-14649A884A9D}" destId="{BCA5DD91-748B-4416-B338-326C8DCB32CD}" srcOrd="0" destOrd="0" presId="urn:microsoft.com/office/officeart/2005/8/layout/process3"/>
    <dgm:cxn modelId="{790BD5EB-0051-4D1A-832D-30A96CD9A97F}" type="presParOf" srcId="{BE0799D4-A6F4-4541-9C0E-14649A884A9D}" destId="{4267FCB2-4C70-4AE2-AD5F-21BA80C8973A}" srcOrd="1" destOrd="0" presId="urn:microsoft.com/office/officeart/2005/8/layout/process3"/>
    <dgm:cxn modelId="{E91B4AEB-F824-4480-80EE-6DE7886E6FEA}" type="presParOf" srcId="{BE0799D4-A6F4-4541-9C0E-14649A884A9D}" destId="{6F0D2732-DD4A-4CD9-9D1C-AD513C1858E2}" srcOrd="2" destOrd="0" presId="urn:microsoft.com/office/officeart/2005/8/layout/process3"/>
    <dgm:cxn modelId="{0DC38BE5-B9EB-4482-ABAC-F1F6DBC1BEE1}" type="presParOf" srcId="{3036CDB1-E615-4EF7-8D6F-E7BE389FC1F8}" destId="{8A6BA54C-B0E5-490D-B98F-9AEFE9EEF0CF}" srcOrd="3" destOrd="0" presId="urn:microsoft.com/office/officeart/2005/8/layout/process3"/>
    <dgm:cxn modelId="{484C0F1C-78AF-4504-BCC4-A5C169CE7DE7}" type="presParOf" srcId="{8A6BA54C-B0E5-490D-B98F-9AEFE9EEF0CF}" destId="{73FA2D19-DA40-45D5-86DE-E89F6FC311DC}" srcOrd="0" destOrd="0" presId="urn:microsoft.com/office/officeart/2005/8/layout/process3"/>
    <dgm:cxn modelId="{55BFC841-8F08-4D40-83F7-2F6EC2DE4917}" type="presParOf" srcId="{3036CDB1-E615-4EF7-8D6F-E7BE389FC1F8}" destId="{88DBB9FD-276D-4052-A7CA-8C4FCCA2FB5A}" srcOrd="4" destOrd="0" presId="urn:microsoft.com/office/officeart/2005/8/layout/process3"/>
    <dgm:cxn modelId="{6B1B20A0-24D5-424D-BEB8-01CDD2168E51}" type="presParOf" srcId="{88DBB9FD-276D-4052-A7CA-8C4FCCA2FB5A}" destId="{CDCDF432-66E5-4306-A39B-96A4DE9DC93A}" srcOrd="0" destOrd="0" presId="urn:microsoft.com/office/officeart/2005/8/layout/process3"/>
    <dgm:cxn modelId="{6F0FF5CC-C7B9-419A-A584-E2CAB70F01F2}" type="presParOf" srcId="{88DBB9FD-276D-4052-A7CA-8C4FCCA2FB5A}" destId="{6E31DB41-72D3-4132-AA6B-62D8F557CDF6}" srcOrd="1" destOrd="0" presId="urn:microsoft.com/office/officeart/2005/8/layout/process3"/>
    <dgm:cxn modelId="{0D3ED081-700C-4B23-ACC7-E3DA84CB2290}" type="presParOf" srcId="{88DBB9FD-276D-4052-A7CA-8C4FCCA2FB5A}" destId="{2414097D-EFDC-4957-AA34-FB253FB1EAAA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9FA341-C3DB-4BBE-8B63-EA146494D116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01521566-1639-478B-8138-2E6BBE68C74C}">
      <dgm:prSet phldrT="[Testo]"/>
      <dgm:spPr/>
      <dgm:t>
        <a:bodyPr/>
        <a:lstStyle/>
        <a:p>
          <a:r>
            <a:rPr lang="it-IT" dirty="0" smtClean="0"/>
            <a:t>ICF</a:t>
          </a:r>
          <a:endParaRPr lang="it-IT" dirty="0"/>
        </a:p>
      </dgm:t>
    </dgm:pt>
    <dgm:pt modelId="{B8A66183-5273-4369-B2FE-529C94DEA6F9}" type="parTrans" cxnId="{D33A4E28-15DE-4B78-B7EA-DC65FB4670FC}">
      <dgm:prSet/>
      <dgm:spPr/>
      <dgm:t>
        <a:bodyPr/>
        <a:lstStyle/>
        <a:p>
          <a:endParaRPr lang="it-IT"/>
        </a:p>
      </dgm:t>
    </dgm:pt>
    <dgm:pt modelId="{2E6DC39C-2C80-442A-8C4B-3ECC4561ED6E}" type="sibTrans" cxnId="{D33A4E28-15DE-4B78-B7EA-DC65FB4670FC}">
      <dgm:prSet/>
      <dgm:spPr/>
      <dgm:t>
        <a:bodyPr/>
        <a:lstStyle/>
        <a:p>
          <a:endParaRPr lang="it-IT"/>
        </a:p>
      </dgm:t>
    </dgm:pt>
    <dgm:pt modelId="{66AD266F-2B5B-4360-8CFC-C07503339524}">
      <dgm:prSet phldrT="[Testo]"/>
      <dgm:spPr/>
      <dgm:t>
        <a:bodyPr/>
        <a:lstStyle/>
        <a:p>
          <a:r>
            <a:rPr lang="it-IT" dirty="0" smtClean="0"/>
            <a:t>Parte 1:</a:t>
          </a:r>
        </a:p>
        <a:p>
          <a:r>
            <a:rPr lang="it-IT" dirty="0" smtClean="0"/>
            <a:t>Funzionamento e Disabilità</a:t>
          </a:r>
          <a:endParaRPr lang="it-IT" dirty="0"/>
        </a:p>
      </dgm:t>
    </dgm:pt>
    <dgm:pt modelId="{74CA1935-6072-40FD-A8D3-4999FCDE5915}" type="parTrans" cxnId="{9B208EC3-B9D5-482A-AC82-FD16A90D1DF5}">
      <dgm:prSet/>
      <dgm:spPr/>
      <dgm:t>
        <a:bodyPr/>
        <a:lstStyle/>
        <a:p>
          <a:endParaRPr lang="it-IT"/>
        </a:p>
      </dgm:t>
    </dgm:pt>
    <dgm:pt modelId="{0B2F675E-5BE5-4670-8E30-AA0FE503C0BF}" type="sibTrans" cxnId="{9B208EC3-B9D5-482A-AC82-FD16A90D1DF5}">
      <dgm:prSet/>
      <dgm:spPr/>
      <dgm:t>
        <a:bodyPr/>
        <a:lstStyle/>
        <a:p>
          <a:endParaRPr lang="it-IT"/>
        </a:p>
      </dgm:t>
    </dgm:pt>
    <dgm:pt modelId="{B66ED32C-B063-4272-AD17-62CD63DC30BD}">
      <dgm:prSet phldrT="[Testo]"/>
      <dgm:spPr/>
      <dgm:t>
        <a:bodyPr/>
        <a:lstStyle/>
        <a:p>
          <a:r>
            <a:rPr lang="it-IT" dirty="0" smtClean="0"/>
            <a:t>Funzioni corporee</a:t>
          </a:r>
          <a:endParaRPr lang="it-IT" dirty="0"/>
        </a:p>
      </dgm:t>
    </dgm:pt>
    <dgm:pt modelId="{20307661-FE45-435A-98FD-3300B315E060}" type="parTrans" cxnId="{6D66E835-1F7D-416F-8517-796356FD9D1B}">
      <dgm:prSet/>
      <dgm:spPr/>
      <dgm:t>
        <a:bodyPr/>
        <a:lstStyle/>
        <a:p>
          <a:endParaRPr lang="it-IT"/>
        </a:p>
      </dgm:t>
    </dgm:pt>
    <dgm:pt modelId="{84C9C291-7D15-472C-9606-27753258CA8C}" type="sibTrans" cxnId="{6D66E835-1F7D-416F-8517-796356FD9D1B}">
      <dgm:prSet/>
      <dgm:spPr/>
      <dgm:t>
        <a:bodyPr/>
        <a:lstStyle/>
        <a:p>
          <a:endParaRPr lang="it-IT"/>
        </a:p>
      </dgm:t>
    </dgm:pt>
    <dgm:pt modelId="{3816ACF2-BEC1-420E-BB03-C2627549584E}">
      <dgm:prSet phldrT="[Testo]"/>
      <dgm:spPr/>
      <dgm:t>
        <a:bodyPr/>
        <a:lstStyle/>
        <a:p>
          <a:r>
            <a:rPr lang="it-IT" dirty="0" smtClean="0"/>
            <a:t>Strutture corporee</a:t>
          </a:r>
          <a:endParaRPr lang="it-IT" dirty="0"/>
        </a:p>
      </dgm:t>
    </dgm:pt>
    <dgm:pt modelId="{81AFA145-35D8-4A90-9801-18251F04CCDD}" type="parTrans" cxnId="{5348E177-588D-4EB2-BF04-ACB3C2F85086}">
      <dgm:prSet/>
      <dgm:spPr/>
      <dgm:t>
        <a:bodyPr/>
        <a:lstStyle/>
        <a:p>
          <a:endParaRPr lang="it-IT"/>
        </a:p>
      </dgm:t>
    </dgm:pt>
    <dgm:pt modelId="{666D0CBB-2D0E-401A-ACE5-CF4CC20ECC9B}" type="sibTrans" cxnId="{5348E177-588D-4EB2-BF04-ACB3C2F85086}">
      <dgm:prSet/>
      <dgm:spPr/>
      <dgm:t>
        <a:bodyPr/>
        <a:lstStyle/>
        <a:p>
          <a:endParaRPr lang="it-IT"/>
        </a:p>
      </dgm:t>
    </dgm:pt>
    <dgm:pt modelId="{D829D72F-D4F3-40DC-B1C4-C36C4B90C99D}">
      <dgm:prSet phldrT="[Testo]"/>
      <dgm:spPr/>
      <dgm:t>
        <a:bodyPr/>
        <a:lstStyle/>
        <a:p>
          <a:r>
            <a:rPr lang="it-IT" dirty="0" smtClean="0"/>
            <a:t>Parte 2:</a:t>
          </a:r>
        </a:p>
        <a:p>
          <a:r>
            <a:rPr lang="it-IT" dirty="0" smtClean="0"/>
            <a:t>Fattori contestuali</a:t>
          </a:r>
          <a:endParaRPr lang="it-IT" dirty="0"/>
        </a:p>
      </dgm:t>
    </dgm:pt>
    <dgm:pt modelId="{2B0934A3-7367-4B36-B6F9-8C1E7F34C9BF}" type="parTrans" cxnId="{D8FE0AFE-5F55-4248-985E-814A7A8003BB}">
      <dgm:prSet/>
      <dgm:spPr/>
      <dgm:t>
        <a:bodyPr/>
        <a:lstStyle/>
        <a:p>
          <a:endParaRPr lang="it-IT"/>
        </a:p>
      </dgm:t>
    </dgm:pt>
    <dgm:pt modelId="{CA1B26BD-FA73-47D6-AB0C-71ED3957D454}" type="sibTrans" cxnId="{D8FE0AFE-5F55-4248-985E-814A7A8003BB}">
      <dgm:prSet/>
      <dgm:spPr/>
      <dgm:t>
        <a:bodyPr/>
        <a:lstStyle/>
        <a:p>
          <a:endParaRPr lang="it-IT"/>
        </a:p>
      </dgm:t>
    </dgm:pt>
    <dgm:pt modelId="{8C50B98A-EAE1-400A-99BB-3555E250272C}">
      <dgm:prSet phldrT="[Testo]"/>
      <dgm:spPr/>
      <dgm:t>
        <a:bodyPr/>
        <a:lstStyle/>
        <a:p>
          <a:r>
            <a:rPr lang="it-IT" dirty="0" smtClean="0"/>
            <a:t>Fattori ambientali</a:t>
          </a:r>
          <a:endParaRPr lang="it-IT" dirty="0"/>
        </a:p>
      </dgm:t>
    </dgm:pt>
    <dgm:pt modelId="{F6B36B48-FBD2-4B2C-816B-B8C2CD9812C3}" type="parTrans" cxnId="{4D5810F2-38A2-429C-BFA6-883A16A729C8}">
      <dgm:prSet/>
      <dgm:spPr/>
      <dgm:t>
        <a:bodyPr/>
        <a:lstStyle/>
        <a:p>
          <a:endParaRPr lang="it-IT"/>
        </a:p>
      </dgm:t>
    </dgm:pt>
    <dgm:pt modelId="{BFD5CEDF-0EAF-4EA8-BA5B-48AFA2018A63}" type="sibTrans" cxnId="{4D5810F2-38A2-429C-BFA6-883A16A729C8}">
      <dgm:prSet/>
      <dgm:spPr/>
      <dgm:t>
        <a:bodyPr/>
        <a:lstStyle/>
        <a:p>
          <a:endParaRPr lang="it-IT"/>
        </a:p>
      </dgm:t>
    </dgm:pt>
    <dgm:pt modelId="{14117F34-97DC-4E48-90CB-26E69EC93469}">
      <dgm:prSet phldrT="[Testo]"/>
      <dgm:spPr/>
      <dgm:t>
        <a:bodyPr/>
        <a:lstStyle/>
        <a:p>
          <a:r>
            <a:rPr lang="it-IT" dirty="0" smtClean="0"/>
            <a:t>Attività e partecipazione</a:t>
          </a:r>
          <a:endParaRPr lang="it-IT" dirty="0"/>
        </a:p>
      </dgm:t>
    </dgm:pt>
    <dgm:pt modelId="{BA34B756-608C-4BE0-B648-FD6A7E81DE72}" type="parTrans" cxnId="{8F654BB2-01BA-4C05-A111-B6913BBEB387}">
      <dgm:prSet/>
      <dgm:spPr/>
      <dgm:t>
        <a:bodyPr/>
        <a:lstStyle/>
        <a:p>
          <a:endParaRPr lang="it-IT"/>
        </a:p>
      </dgm:t>
    </dgm:pt>
    <dgm:pt modelId="{81636705-BFEF-48D0-A7AC-B8BDDC9BC26E}" type="sibTrans" cxnId="{8F654BB2-01BA-4C05-A111-B6913BBEB387}">
      <dgm:prSet/>
      <dgm:spPr/>
      <dgm:t>
        <a:bodyPr/>
        <a:lstStyle/>
        <a:p>
          <a:endParaRPr lang="it-IT"/>
        </a:p>
      </dgm:t>
    </dgm:pt>
    <dgm:pt modelId="{7A084317-AF3A-4D12-A7D6-12B591AF7E89}">
      <dgm:prSet phldrT="[Testo]"/>
      <dgm:spPr/>
      <dgm:t>
        <a:bodyPr/>
        <a:lstStyle/>
        <a:p>
          <a:r>
            <a:rPr lang="it-IT" dirty="0" smtClean="0"/>
            <a:t>Fattori personali</a:t>
          </a:r>
          <a:endParaRPr lang="it-IT" dirty="0"/>
        </a:p>
      </dgm:t>
    </dgm:pt>
    <dgm:pt modelId="{6C76BF82-0E35-4637-8E0E-ED1647520842}" type="parTrans" cxnId="{DA9A97EA-54ED-40A2-84E3-B92AA6BEDE74}">
      <dgm:prSet/>
      <dgm:spPr/>
      <dgm:t>
        <a:bodyPr/>
        <a:lstStyle/>
        <a:p>
          <a:endParaRPr lang="it-IT"/>
        </a:p>
      </dgm:t>
    </dgm:pt>
    <dgm:pt modelId="{BB94A261-FD5B-40B9-BAC5-E24642F78506}" type="sibTrans" cxnId="{DA9A97EA-54ED-40A2-84E3-B92AA6BEDE74}">
      <dgm:prSet/>
      <dgm:spPr/>
      <dgm:t>
        <a:bodyPr/>
        <a:lstStyle/>
        <a:p>
          <a:endParaRPr lang="it-IT"/>
        </a:p>
      </dgm:t>
    </dgm:pt>
    <dgm:pt modelId="{C462FBE9-B30D-49A3-A3E2-5BF9BF836D55}">
      <dgm:prSet/>
      <dgm:spPr/>
      <dgm:t>
        <a:bodyPr/>
        <a:lstStyle/>
        <a:p>
          <a:r>
            <a:rPr lang="it-IT" dirty="0" smtClean="0"/>
            <a:t>Modificazioni nelle Funzioni corporee</a:t>
          </a:r>
          <a:endParaRPr lang="it-IT" dirty="0"/>
        </a:p>
      </dgm:t>
    </dgm:pt>
    <dgm:pt modelId="{678366F1-C814-4577-B1AA-56AC866A53AC}" type="parTrans" cxnId="{9CB71FB7-8C57-4D4E-8A4D-51C594CEDCA7}">
      <dgm:prSet/>
      <dgm:spPr/>
      <dgm:t>
        <a:bodyPr/>
        <a:lstStyle/>
        <a:p>
          <a:endParaRPr lang="it-IT"/>
        </a:p>
      </dgm:t>
    </dgm:pt>
    <dgm:pt modelId="{1966B54B-E8EE-423E-9414-69E72AABB705}" type="sibTrans" cxnId="{9CB71FB7-8C57-4D4E-8A4D-51C594CEDCA7}">
      <dgm:prSet/>
      <dgm:spPr/>
      <dgm:t>
        <a:bodyPr/>
        <a:lstStyle/>
        <a:p>
          <a:endParaRPr lang="it-IT"/>
        </a:p>
      </dgm:t>
    </dgm:pt>
    <dgm:pt modelId="{F1381F88-631D-4399-A806-977D7E5DE7EA}">
      <dgm:prSet/>
      <dgm:spPr/>
      <dgm:t>
        <a:bodyPr/>
        <a:lstStyle/>
        <a:p>
          <a:r>
            <a:rPr lang="it-IT" dirty="0" smtClean="0"/>
            <a:t>Modificazioni nelle Strutture corporee</a:t>
          </a:r>
          <a:endParaRPr lang="it-IT" dirty="0"/>
        </a:p>
      </dgm:t>
    </dgm:pt>
    <dgm:pt modelId="{F4703F0F-14AD-4A98-B79A-13B407F2DFC4}" type="parTrans" cxnId="{A0DD56E8-5EFB-47C5-9D42-21C407F49CF4}">
      <dgm:prSet/>
      <dgm:spPr/>
      <dgm:t>
        <a:bodyPr/>
        <a:lstStyle/>
        <a:p>
          <a:endParaRPr lang="it-IT"/>
        </a:p>
      </dgm:t>
    </dgm:pt>
    <dgm:pt modelId="{7BB127B0-4E3C-424A-A035-AAE082E220BC}" type="sibTrans" cxnId="{A0DD56E8-5EFB-47C5-9D42-21C407F49CF4}">
      <dgm:prSet/>
      <dgm:spPr/>
      <dgm:t>
        <a:bodyPr/>
        <a:lstStyle/>
        <a:p>
          <a:endParaRPr lang="it-IT"/>
        </a:p>
      </dgm:t>
    </dgm:pt>
    <dgm:pt modelId="{D99ED2F9-1FF4-4F0E-901B-EEBC4027284F}">
      <dgm:prSet/>
      <dgm:spPr/>
      <dgm:t>
        <a:bodyPr/>
        <a:lstStyle/>
        <a:p>
          <a:r>
            <a:rPr lang="it-IT" dirty="0" smtClean="0"/>
            <a:t>Capacità</a:t>
          </a:r>
          <a:endParaRPr lang="it-IT" dirty="0"/>
        </a:p>
      </dgm:t>
    </dgm:pt>
    <dgm:pt modelId="{69A9D1AA-E943-4195-9C32-11F47F6FB55F}" type="parTrans" cxnId="{B0AC4ACA-231F-4806-8AD9-1204C1410406}">
      <dgm:prSet/>
      <dgm:spPr/>
      <dgm:t>
        <a:bodyPr/>
        <a:lstStyle/>
        <a:p>
          <a:endParaRPr lang="it-IT"/>
        </a:p>
      </dgm:t>
    </dgm:pt>
    <dgm:pt modelId="{1C15350E-255D-49B6-9BB0-DC9149BCF3DA}" type="sibTrans" cxnId="{B0AC4ACA-231F-4806-8AD9-1204C1410406}">
      <dgm:prSet/>
      <dgm:spPr/>
      <dgm:t>
        <a:bodyPr/>
        <a:lstStyle/>
        <a:p>
          <a:endParaRPr lang="it-IT"/>
        </a:p>
      </dgm:t>
    </dgm:pt>
    <dgm:pt modelId="{2DAB9C6A-CDEA-41F6-87A0-9AD658B6C6F7}">
      <dgm:prSet/>
      <dgm:spPr/>
      <dgm:t>
        <a:bodyPr/>
        <a:lstStyle/>
        <a:p>
          <a:r>
            <a:rPr lang="it-IT" dirty="0" smtClean="0"/>
            <a:t>Performance</a:t>
          </a:r>
          <a:endParaRPr lang="it-IT" dirty="0"/>
        </a:p>
      </dgm:t>
    </dgm:pt>
    <dgm:pt modelId="{85324A0A-2EEF-45EA-8044-C34E2B0DF867}" type="parTrans" cxnId="{6744F37D-3B61-4537-B6C2-437CB650752E}">
      <dgm:prSet/>
      <dgm:spPr/>
      <dgm:t>
        <a:bodyPr/>
        <a:lstStyle/>
        <a:p>
          <a:endParaRPr lang="it-IT"/>
        </a:p>
      </dgm:t>
    </dgm:pt>
    <dgm:pt modelId="{0FD85C0D-88D1-4347-A63F-9F94024CC4A3}" type="sibTrans" cxnId="{6744F37D-3B61-4537-B6C2-437CB650752E}">
      <dgm:prSet/>
      <dgm:spPr/>
      <dgm:t>
        <a:bodyPr/>
        <a:lstStyle/>
        <a:p>
          <a:endParaRPr lang="it-IT"/>
        </a:p>
      </dgm:t>
    </dgm:pt>
    <dgm:pt modelId="{9D13BC2A-6738-4CA3-ADE2-6EB3C44FE9FB}">
      <dgm:prSet/>
      <dgm:spPr/>
      <dgm:t>
        <a:bodyPr/>
        <a:lstStyle/>
        <a:p>
          <a:r>
            <a:rPr lang="it-IT" dirty="0" smtClean="0"/>
            <a:t>Facilitatori/Barriere</a:t>
          </a:r>
          <a:endParaRPr lang="it-IT" dirty="0"/>
        </a:p>
      </dgm:t>
    </dgm:pt>
    <dgm:pt modelId="{7FA65916-3F69-4587-809A-6213AB6E9DEF}" type="parTrans" cxnId="{697440E9-0D91-4311-A2FE-BEE1022C5A67}">
      <dgm:prSet/>
      <dgm:spPr/>
      <dgm:t>
        <a:bodyPr/>
        <a:lstStyle/>
        <a:p>
          <a:endParaRPr lang="it-IT"/>
        </a:p>
      </dgm:t>
    </dgm:pt>
    <dgm:pt modelId="{C8066489-79C9-44E9-9506-965CE36C2C6E}" type="sibTrans" cxnId="{697440E9-0D91-4311-A2FE-BEE1022C5A67}">
      <dgm:prSet/>
      <dgm:spPr/>
      <dgm:t>
        <a:bodyPr/>
        <a:lstStyle/>
        <a:p>
          <a:endParaRPr lang="it-IT"/>
        </a:p>
      </dgm:t>
    </dgm:pt>
    <dgm:pt modelId="{D09A669D-EE58-4281-9F00-B7E9320B4B94}" type="pres">
      <dgm:prSet presAssocID="{E19FA341-C3DB-4BBE-8B63-EA146494D11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302CA59F-6C54-4608-B3EB-47FE46038E8D}" type="pres">
      <dgm:prSet presAssocID="{01521566-1639-478B-8138-2E6BBE68C74C}" presName="hierRoot1" presStyleCnt="0"/>
      <dgm:spPr/>
      <dgm:t>
        <a:bodyPr/>
        <a:lstStyle/>
        <a:p>
          <a:endParaRPr lang="it-IT"/>
        </a:p>
      </dgm:t>
    </dgm:pt>
    <dgm:pt modelId="{139577EB-EC9A-4F98-A91A-50D24EDC98D0}" type="pres">
      <dgm:prSet presAssocID="{01521566-1639-478B-8138-2E6BBE68C74C}" presName="composite" presStyleCnt="0"/>
      <dgm:spPr/>
      <dgm:t>
        <a:bodyPr/>
        <a:lstStyle/>
        <a:p>
          <a:endParaRPr lang="it-IT"/>
        </a:p>
      </dgm:t>
    </dgm:pt>
    <dgm:pt modelId="{B0A22E03-38E3-4BE2-A0F2-06272286645C}" type="pres">
      <dgm:prSet presAssocID="{01521566-1639-478B-8138-2E6BBE68C74C}" presName="background" presStyleLbl="node0" presStyleIdx="0" presStyleCnt="1"/>
      <dgm:spPr/>
      <dgm:t>
        <a:bodyPr/>
        <a:lstStyle/>
        <a:p>
          <a:endParaRPr lang="it-IT"/>
        </a:p>
      </dgm:t>
    </dgm:pt>
    <dgm:pt modelId="{049E2F59-704F-4DFE-848D-A321EB637DEE}" type="pres">
      <dgm:prSet presAssocID="{01521566-1639-478B-8138-2E6BBE68C74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6306599A-7AB9-4911-883F-92290175E3AA}" type="pres">
      <dgm:prSet presAssocID="{01521566-1639-478B-8138-2E6BBE68C74C}" presName="hierChild2" presStyleCnt="0"/>
      <dgm:spPr/>
      <dgm:t>
        <a:bodyPr/>
        <a:lstStyle/>
        <a:p>
          <a:endParaRPr lang="it-IT"/>
        </a:p>
      </dgm:t>
    </dgm:pt>
    <dgm:pt modelId="{5E73E9E9-0DF3-40C9-AEBC-3636EDB55386}" type="pres">
      <dgm:prSet presAssocID="{74CA1935-6072-40FD-A8D3-4999FCDE5915}" presName="Name10" presStyleLbl="parChTrans1D2" presStyleIdx="0" presStyleCnt="2"/>
      <dgm:spPr/>
      <dgm:t>
        <a:bodyPr/>
        <a:lstStyle/>
        <a:p>
          <a:endParaRPr lang="it-IT"/>
        </a:p>
      </dgm:t>
    </dgm:pt>
    <dgm:pt modelId="{F74004C5-FD89-4572-88F1-FA8CF99F0FFB}" type="pres">
      <dgm:prSet presAssocID="{66AD266F-2B5B-4360-8CFC-C07503339524}" presName="hierRoot2" presStyleCnt="0"/>
      <dgm:spPr/>
      <dgm:t>
        <a:bodyPr/>
        <a:lstStyle/>
        <a:p>
          <a:endParaRPr lang="it-IT"/>
        </a:p>
      </dgm:t>
    </dgm:pt>
    <dgm:pt modelId="{6994EC28-1488-4B89-A240-3933E5CCA1C5}" type="pres">
      <dgm:prSet presAssocID="{66AD266F-2B5B-4360-8CFC-C07503339524}" presName="composite2" presStyleCnt="0"/>
      <dgm:spPr/>
      <dgm:t>
        <a:bodyPr/>
        <a:lstStyle/>
        <a:p>
          <a:endParaRPr lang="it-IT"/>
        </a:p>
      </dgm:t>
    </dgm:pt>
    <dgm:pt modelId="{4BBA062E-FBB3-43B6-9A57-53DD68618FC6}" type="pres">
      <dgm:prSet presAssocID="{66AD266F-2B5B-4360-8CFC-C07503339524}" presName="background2" presStyleLbl="node2" presStyleIdx="0" presStyleCnt="2"/>
      <dgm:spPr/>
      <dgm:t>
        <a:bodyPr/>
        <a:lstStyle/>
        <a:p>
          <a:endParaRPr lang="it-IT"/>
        </a:p>
      </dgm:t>
    </dgm:pt>
    <dgm:pt modelId="{3C0774C9-88DB-4D84-BC9B-E7724E2DAA9B}" type="pres">
      <dgm:prSet presAssocID="{66AD266F-2B5B-4360-8CFC-C07503339524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8E24B4FF-7F7C-4628-90D0-A93F54123435}" type="pres">
      <dgm:prSet presAssocID="{66AD266F-2B5B-4360-8CFC-C07503339524}" presName="hierChild3" presStyleCnt="0"/>
      <dgm:spPr/>
      <dgm:t>
        <a:bodyPr/>
        <a:lstStyle/>
        <a:p>
          <a:endParaRPr lang="it-IT"/>
        </a:p>
      </dgm:t>
    </dgm:pt>
    <dgm:pt modelId="{0FE5E80E-010F-4D96-84C2-EC7C5B288438}" type="pres">
      <dgm:prSet presAssocID="{20307661-FE45-435A-98FD-3300B315E060}" presName="Name17" presStyleLbl="parChTrans1D3" presStyleIdx="0" presStyleCnt="5"/>
      <dgm:spPr/>
      <dgm:t>
        <a:bodyPr/>
        <a:lstStyle/>
        <a:p>
          <a:endParaRPr lang="it-IT"/>
        </a:p>
      </dgm:t>
    </dgm:pt>
    <dgm:pt modelId="{2660DB16-0C0C-4E34-A646-BA442811D058}" type="pres">
      <dgm:prSet presAssocID="{B66ED32C-B063-4272-AD17-62CD63DC30BD}" presName="hierRoot3" presStyleCnt="0"/>
      <dgm:spPr/>
      <dgm:t>
        <a:bodyPr/>
        <a:lstStyle/>
        <a:p>
          <a:endParaRPr lang="it-IT"/>
        </a:p>
      </dgm:t>
    </dgm:pt>
    <dgm:pt modelId="{4BD3F069-49F9-4907-B4FE-52BB40CEC34F}" type="pres">
      <dgm:prSet presAssocID="{B66ED32C-B063-4272-AD17-62CD63DC30BD}" presName="composite3" presStyleCnt="0"/>
      <dgm:spPr/>
      <dgm:t>
        <a:bodyPr/>
        <a:lstStyle/>
        <a:p>
          <a:endParaRPr lang="it-IT"/>
        </a:p>
      </dgm:t>
    </dgm:pt>
    <dgm:pt modelId="{1E45811C-3EED-49EE-A774-2CA42C19E5A9}" type="pres">
      <dgm:prSet presAssocID="{B66ED32C-B063-4272-AD17-62CD63DC30BD}" presName="background3" presStyleLbl="node3" presStyleIdx="0" presStyleCnt="5"/>
      <dgm:spPr/>
      <dgm:t>
        <a:bodyPr/>
        <a:lstStyle/>
        <a:p>
          <a:endParaRPr lang="it-IT"/>
        </a:p>
      </dgm:t>
    </dgm:pt>
    <dgm:pt modelId="{1B187F6B-883D-4CB1-ADB0-ABD6C14D1307}" type="pres">
      <dgm:prSet presAssocID="{B66ED32C-B063-4272-AD17-62CD63DC30BD}" presName="text3" presStyleLbl="fgAcc3" presStyleIdx="0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FAFF9C8-90DE-49CF-ACF3-9171B182872A}" type="pres">
      <dgm:prSet presAssocID="{B66ED32C-B063-4272-AD17-62CD63DC30BD}" presName="hierChild4" presStyleCnt="0"/>
      <dgm:spPr/>
      <dgm:t>
        <a:bodyPr/>
        <a:lstStyle/>
        <a:p>
          <a:endParaRPr lang="it-IT"/>
        </a:p>
      </dgm:t>
    </dgm:pt>
    <dgm:pt modelId="{5E0441AF-E8A7-44AA-AD45-30B57DDC8088}" type="pres">
      <dgm:prSet presAssocID="{678366F1-C814-4577-B1AA-56AC866A53AC}" presName="Name23" presStyleLbl="parChTrans1D4" presStyleIdx="0" presStyleCnt="5"/>
      <dgm:spPr/>
      <dgm:t>
        <a:bodyPr/>
        <a:lstStyle/>
        <a:p>
          <a:endParaRPr lang="it-IT"/>
        </a:p>
      </dgm:t>
    </dgm:pt>
    <dgm:pt modelId="{BD196618-478B-4723-9E2C-31B08A6D541F}" type="pres">
      <dgm:prSet presAssocID="{C462FBE9-B30D-49A3-A3E2-5BF9BF836D55}" presName="hierRoot4" presStyleCnt="0"/>
      <dgm:spPr/>
      <dgm:t>
        <a:bodyPr/>
        <a:lstStyle/>
        <a:p>
          <a:endParaRPr lang="it-IT"/>
        </a:p>
      </dgm:t>
    </dgm:pt>
    <dgm:pt modelId="{17E4321D-68FB-4D9C-90A9-2F29822706F4}" type="pres">
      <dgm:prSet presAssocID="{C462FBE9-B30D-49A3-A3E2-5BF9BF836D55}" presName="composite4" presStyleCnt="0"/>
      <dgm:spPr/>
      <dgm:t>
        <a:bodyPr/>
        <a:lstStyle/>
        <a:p>
          <a:endParaRPr lang="it-IT"/>
        </a:p>
      </dgm:t>
    </dgm:pt>
    <dgm:pt modelId="{094A2440-8449-446B-B649-C97F9DFE3F20}" type="pres">
      <dgm:prSet presAssocID="{C462FBE9-B30D-49A3-A3E2-5BF9BF836D55}" presName="background4" presStyleLbl="node4" presStyleIdx="0" presStyleCnt="5"/>
      <dgm:spPr/>
      <dgm:t>
        <a:bodyPr/>
        <a:lstStyle/>
        <a:p>
          <a:endParaRPr lang="it-IT"/>
        </a:p>
      </dgm:t>
    </dgm:pt>
    <dgm:pt modelId="{7992CA3D-2C9D-4405-B3A8-A5C65866BB11}" type="pres">
      <dgm:prSet presAssocID="{C462FBE9-B30D-49A3-A3E2-5BF9BF836D55}" presName="text4" presStyleLbl="fgAcc4" presStyleIdx="0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473564A-EB04-4C93-A4A7-51D7EDE3EB9E}" type="pres">
      <dgm:prSet presAssocID="{C462FBE9-B30D-49A3-A3E2-5BF9BF836D55}" presName="hierChild5" presStyleCnt="0"/>
      <dgm:spPr/>
      <dgm:t>
        <a:bodyPr/>
        <a:lstStyle/>
        <a:p>
          <a:endParaRPr lang="it-IT"/>
        </a:p>
      </dgm:t>
    </dgm:pt>
    <dgm:pt modelId="{6C666174-DE00-4E9D-A937-199EDBBEE265}" type="pres">
      <dgm:prSet presAssocID="{81AFA145-35D8-4A90-9801-18251F04CCDD}" presName="Name17" presStyleLbl="parChTrans1D3" presStyleIdx="1" presStyleCnt="5"/>
      <dgm:spPr/>
      <dgm:t>
        <a:bodyPr/>
        <a:lstStyle/>
        <a:p>
          <a:endParaRPr lang="it-IT"/>
        </a:p>
      </dgm:t>
    </dgm:pt>
    <dgm:pt modelId="{8AE4556B-5035-4E72-A225-31E27A824F31}" type="pres">
      <dgm:prSet presAssocID="{3816ACF2-BEC1-420E-BB03-C2627549584E}" presName="hierRoot3" presStyleCnt="0"/>
      <dgm:spPr/>
      <dgm:t>
        <a:bodyPr/>
        <a:lstStyle/>
        <a:p>
          <a:endParaRPr lang="it-IT"/>
        </a:p>
      </dgm:t>
    </dgm:pt>
    <dgm:pt modelId="{0FD84839-9E63-4E7E-A91E-4C1CE87856C6}" type="pres">
      <dgm:prSet presAssocID="{3816ACF2-BEC1-420E-BB03-C2627549584E}" presName="composite3" presStyleCnt="0"/>
      <dgm:spPr/>
      <dgm:t>
        <a:bodyPr/>
        <a:lstStyle/>
        <a:p>
          <a:endParaRPr lang="it-IT"/>
        </a:p>
      </dgm:t>
    </dgm:pt>
    <dgm:pt modelId="{B98C8111-96DF-47E4-80B4-B9270A38E11C}" type="pres">
      <dgm:prSet presAssocID="{3816ACF2-BEC1-420E-BB03-C2627549584E}" presName="background3" presStyleLbl="node3" presStyleIdx="1" presStyleCnt="5"/>
      <dgm:spPr/>
      <dgm:t>
        <a:bodyPr/>
        <a:lstStyle/>
        <a:p>
          <a:endParaRPr lang="it-IT"/>
        </a:p>
      </dgm:t>
    </dgm:pt>
    <dgm:pt modelId="{05811ADC-C635-4579-8CB5-56D2808D7333}" type="pres">
      <dgm:prSet presAssocID="{3816ACF2-BEC1-420E-BB03-C2627549584E}" presName="text3" presStyleLbl="fgAcc3" presStyleIdx="1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05759E02-640D-43B0-98A5-767D7AD83BEB}" type="pres">
      <dgm:prSet presAssocID="{3816ACF2-BEC1-420E-BB03-C2627549584E}" presName="hierChild4" presStyleCnt="0"/>
      <dgm:spPr/>
      <dgm:t>
        <a:bodyPr/>
        <a:lstStyle/>
        <a:p>
          <a:endParaRPr lang="it-IT"/>
        </a:p>
      </dgm:t>
    </dgm:pt>
    <dgm:pt modelId="{435F1281-36F4-46C7-AE83-7DC22787E417}" type="pres">
      <dgm:prSet presAssocID="{F4703F0F-14AD-4A98-B79A-13B407F2DFC4}" presName="Name23" presStyleLbl="parChTrans1D4" presStyleIdx="1" presStyleCnt="5"/>
      <dgm:spPr/>
      <dgm:t>
        <a:bodyPr/>
        <a:lstStyle/>
        <a:p>
          <a:endParaRPr lang="it-IT"/>
        </a:p>
      </dgm:t>
    </dgm:pt>
    <dgm:pt modelId="{6A7AD27F-F9BA-48B5-9C56-9106B7977D01}" type="pres">
      <dgm:prSet presAssocID="{F1381F88-631D-4399-A806-977D7E5DE7EA}" presName="hierRoot4" presStyleCnt="0"/>
      <dgm:spPr/>
      <dgm:t>
        <a:bodyPr/>
        <a:lstStyle/>
        <a:p>
          <a:endParaRPr lang="it-IT"/>
        </a:p>
      </dgm:t>
    </dgm:pt>
    <dgm:pt modelId="{B4DF29F8-FF59-4BD3-8AC6-947F68AD512C}" type="pres">
      <dgm:prSet presAssocID="{F1381F88-631D-4399-A806-977D7E5DE7EA}" presName="composite4" presStyleCnt="0"/>
      <dgm:spPr/>
      <dgm:t>
        <a:bodyPr/>
        <a:lstStyle/>
        <a:p>
          <a:endParaRPr lang="it-IT"/>
        </a:p>
      </dgm:t>
    </dgm:pt>
    <dgm:pt modelId="{4F58D097-1B9F-4EBD-B7D2-E114E650388B}" type="pres">
      <dgm:prSet presAssocID="{F1381F88-631D-4399-A806-977D7E5DE7EA}" presName="background4" presStyleLbl="node4" presStyleIdx="1" presStyleCnt="5"/>
      <dgm:spPr/>
      <dgm:t>
        <a:bodyPr/>
        <a:lstStyle/>
        <a:p>
          <a:endParaRPr lang="it-IT"/>
        </a:p>
      </dgm:t>
    </dgm:pt>
    <dgm:pt modelId="{CD84C7E8-1D0C-4132-BF7F-935A30694D31}" type="pres">
      <dgm:prSet presAssocID="{F1381F88-631D-4399-A806-977D7E5DE7EA}" presName="text4" presStyleLbl="fgAcc4" presStyleIdx="1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7893151-5CDC-4619-A3D9-85F679C1054F}" type="pres">
      <dgm:prSet presAssocID="{F1381F88-631D-4399-A806-977D7E5DE7EA}" presName="hierChild5" presStyleCnt="0"/>
      <dgm:spPr/>
      <dgm:t>
        <a:bodyPr/>
        <a:lstStyle/>
        <a:p>
          <a:endParaRPr lang="it-IT"/>
        </a:p>
      </dgm:t>
    </dgm:pt>
    <dgm:pt modelId="{D6E114C0-D543-4BE6-A64D-D7BD3EAE0E1F}" type="pres">
      <dgm:prSet presAssocID="{BA34B756-608C-4BE0-B648-FD6A7E81DE72}" presName="Name17" presStyleLbl="parChTrans1D3" presStyleIdx="2" presStyleCnt="5"/>
      <dgm:spPr/>
      <dgm:t>
        <a:bodyPr/>
        <a:lstStyle/>
        <a:p>
          <a:endParaRPr lang="it-IT"/>
        </a:p>
      </dgm:t>
    </dgm:pt>
    <dgm:pt modelId="{3C3D5A1D-9130-4278-AAB5-2E5CC9F2517A}" type="pres">
      <dgm:prSet presAssocID="{14117F34-97DC-4E48-90CB-26E69EC93469}" presName="hierRoot3" presStyleCnt="0"/>
      <dgm:spPr/>
      <dgm:t>
        <a:bodyPr/>
        <a:lstStyle/>
        <a:p>
          <a:endParaRPr lang="it-IT"/>
        </a:p>
      </dgm:t>
    </dgm:pt>
    <dgm:pt modelId="{88F93319-972B-48D6-8602-81AB0C1F7A73}" type="pres">
      <dgm:prSet presAssocID="{14117F34-97DC-4E48-90CB-26E69EC93469}" presName="composite3" presStyleCnt="0"/>
      <dgm:spPr/>
      <dgm:t>
        <a:bodyPr/>
        <a:lstStyle/>
        <a:p>
          <a:endParaRPr lang="it-IT"/>
        </a:p>
      </dgm:t>
    </dgm:pt>
    <dgm:pt modelId="{BA1A41E8-67B2-4FC0-91C5-9E4DBA42E2C6}" type="pres">
      <dgm:prSet presAssocID="{14117F34-97DC-4E48-90CB-26E69EC93469}" presName="background3" presStyleLbl="node3" presStyleIdx="2" presStyleCnt="5"/>
      <dgm:spPr/>
      <dgm:t>
        <a:bodyPr/>
        <a:lstStyle/>
        <a:p>
          <a:endParaRPr lang="it-IT"/>
        </a:p>
      </dgm:t>
    </dgm:pt>
    <dgm:pt modelId="{1A550B4A-1BC6-4595-98C9-25B037C5155E}" type="pres">
      <dgm:prSet presAssocID="{14117F34-97DC-4E48-90CB-26E69EC93469}" presName="text3" presStyleLbl="fgAcc3" presStyleIdx="2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E114D06-E37F-43AA-BDD9-B8600B904C86}" type="pres">
      <dgm:prSet presAssocID="{14117F34-97DC-4E48-90CB-26E69EC93469}" presName="hierChild4" presStyleCnt="0"/>
      <dgm:spPr/>
      <dgm:t>
        <a:bodyPr/>
        <a:lstStyle/>
        <a:p>
          <a:endParaRPr lang="it-IT"/>
        </a:p>
      </dgm:t>
    </dgm:pt>
    <dgm:pt modelId="{24F96369-395B-4EF6-B6C6-F11134CF9A88}" type="pres">
      <dgm:prSet presAssocID="{69A9D1AA-E943-4195-9C32-11F47F6FB55F}" presName="Name23" presStyleLbl="parChTrans1D4" presStyleIdx="2" presStyleCnt="5"/>
      <dgm:spPr/>
      <dgm:t>
        <a:bodyPr/>
        <a:lstStyle/>
        <a:p>
          <a:endParaRPr lang="it-IT"/>
        </a:p>
      </dgm:t>
    </dgm:pt>
    <dgm:pt modelId="{EFE22D30-FCF8-462E-B233-A6353BD47F53}" type="pres">
      <dgm:prSet presAssocID="{D99ED2F9-1FF4-4F0E-901B-EEBC4027284F}" presName="hierRoot4" presStyleCnt="0"/>
      <dgm:spPr/>
      <dgm:t>
        <a:bodyPr/>
        <a:lstStyle/>
        <a:p>
          <a:endParaRPr lang="it-IT"/>
        </a:p>
      </dgm:t>
    </dgm:pt>
    <dgm:pt modelId="{BB2E8A28-1DBF-4E3A-86C9-1768C1755F9B}" type="pres">
      <dgm:prSet presAssocID="{D99ED2F9-1FF4-4F0E-901B-EEBC4027284F}" presName="composite4" presStyleCnt="0"/>
      <dgm:spPr/>
      <dgm:t>
        <a:bodyPr/>
        <a:lstStyle/>
        <a:p>
          <a:endParaRPr lang="it-IT"/>
        </a:p>
      </dgm:t>
    </dgm:pt>
    <dgm:pt modelId="{7201CC16-EFC3-4391-B9EC-A2ED87424244}" type="pres">
      <dgm:prSet presAssocID="{D99ED2F9-1FF4-4F0E-901B-EEBC4027284F}" presName="background4" presStyleLbl="node4" presStyleIdx="2" presStyleCnt="5"/>
      <dgm:spPr/>
      <dgm:t>
        <a:bodyPr/>
        <a:lstStyle/>
        <a:p>
          <a:endParaRPr lang="it-IT"/>
        </a:p>
      </dgm:t>
    </dgm:pt>
    <dgm:pt modelId="{61ED080D-118C-4CC1-BFF0-8A87A5FBF631}" type="pres">
      <dgm:prSet presAssocID="{D99ED2F9-1FF4-4F0E-901B-EEBC4027284F}" presName="text4" presStyleLbl="fgAcc4" presStyleIdx="2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CC995B82-5490-41DA-B3F1-89CA769AAFFC}" type="pres">
      <dgm:prSet presAssocID="{D99ED2F9-1FF4-4F0E-901B-EEBC4027284F}" presName="hierChild5" presStyleCnt="0"/>
      <dgm:spPr/>
      <dgm:t>
        <a:bodyPr/>
        <a:lstStyle/>
        <a:p>
          <a:endParaRPr lang="it-IT"/>
        </a:p>
      </dgm:t>
    </dgm:pt>
    <dgm:pt modelId="{DACB3DE0-A728-4EBF-8850-885C6521987B}" type="pres">
      <dgm:prSet presAssocID="{85324A0A-2EEF-45EA-8044-C34E2B0DF867}" presName="Name23" presStyleLbl="parChTrans1D4" presStyleIdx="3" presStyleCnt="5"/>
      <dgm:spPr/>
      <dgm:t>
        <a:bodyPr/>
        <a:lstStyle/>
        <a:p>
          <a:endParaRPr lang="it-IT"/>
        </a:p>
      </dgm:t>
    </dgm:pt>
    <dgm:pt modelId="{01588980-F807-4940-8327-A64436F9E7FF}" type="pres">
      <dgm:prSet presAssocID="{2DAB9C6A-CDEA-41F6-87A0-9AD658B6C6F7}" presName="hierRoot4" presStyleCnt="0"/>
      <dgm:spPr/>
      <dgm:t>
        <a:bodyPr/>
        <a:lstStyle/>
        <a:p>
          <a:endParaRPr lang="it-IT"/>
        </a:p>
      </dgm:t>
    </dgm:pt>
    <dgm:pt modelId="{F772F869-472D-4829-86F8-D02CCA96BBC6}" type="pres">
      <dgm:prSet presAssocID="{2DAB9C6A-CDEA-41F6-87A0-9AD658B6C6F7}" presName="composite4" presStyleCnt="0"/>
      <dgm:spPr/>
      <dgm:t>
        <a:bodyPr/>
        <a:lstStyle/>
        <a:p>
          <a:endParaRPr lang="it-IT"/>
        </a:p>
      </dgm:t>
    </dgm:pt>
    <dgm:pt modelId="{CFD64F43-AE0D-4270-8DFF-2427D01F99F2}" type="pres">
      <dgm:prSet presAssocID="{2DAB9C6A-CDEA-41F6-87A0-9AD658B6C6F7}" presName="background4" presStyleLbl="node4" presStyleIdx="3" presStyleCnt="5"/>
      <dgm:spPr/>
      <dgm:t>
        <a:bodyPr/>
        <a:lstStyle/>
        <a:p>
          <a:endParaRPr lang="it-IT"/>
        </a:p>
      </dgm:t>
    </dgm:pt>
    <dgm:pt modelId="{7368C3DC-AC36-4C13-BCD0-9D518142BAF7}" type="pres">
      <dgm:prSet presAssocID="{2DAB9C6A-CDEA-41F6-87A0-9AD658B6C6F7}" presName="text4" presStyleLbl="fgAcc4" presStyleIdx="3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BB1412D3-A78C-4BE3-9D9B-74F637D64559}" type="pres">
      <dgm:prSet presAssocID="{2DAB9C6A-CDEA-41F6-87A0-9AD658B6C6F7}" presName="hierChild5" presStyleCnt="0"/>
      <dgm:spPr/>
      <dgm:t>
        <a:bodyPr/>
        <a:lstStyle/>
        <a:p>
          <a:endParaRPr lang="it-IT"/>
        </a:p>
      </dgm:t>
    </dgm:pt>
    <dgm:pt modelId="{9B687EAE-EF42-4733-B8D7-6902C2D15AB4}" type="pres">
      <dgm:prSet presAssocID="{2B0934A3-7367-4B36-B6F9-8C1E7F34C9BF}" presName="Name10" presStyleLbl="parChTrans1D2" presStyleIdx="1" presStyleCnt="2"/>
      <dgm:spPr/>
      <dgm:t>
        <a:bodyPr/>
        <a:lstStyle/>
        <a:p>
          <a:endParaRPr lang="it-IT"/>
        </a:p>
      </dgm:t>
    </dgm:pt>
    <dgm:pt modelId="{69525EFC-121D-43FF-95E2-4AF9E9482530}" type="pres">
      <dgm:prSet presAssocID="{D829D72F-D4F3-40DC-B1C4-C36C4B90C99D}" presName="hierRoot2" presStyleCnt="0"/>
      <dgm:spPr/>
      <dgm:t>
        <a:bodyPr/>
        <a:lstStyle/>
        <a:p>
          <a:endParaRPr lang="it-IT"/>
        </a:p>
      </dgm:t>
    </dgm:pt>
    <dgm:pt modelId="{D3B35ADB-9F42-4B53-85CD-AAA29E6CE5B3}" type="pres">
      <dgm:prSet presAssocID="{D829D72F-D4F3-40DC-B1C4-C36C4B90C99D}" presName="composite2" presStyleCnt="0"/>
      <dgm:spPr/>
      <dgm:t>
        <a:bodyPr/>
        <a:lstStyle/>
        <a:p>
          <a:endParaRPr lang="it-IT"/>
        </a:p>
      </dgm:t>
    </dgm:pt>
    <dgm:pt modelId="{6F4789D8-3D50-4BE0-A2E7-4D419FAEAC37}" type="pres">
      <dgm:prSet presAssocID="{D829D72F-D4F3-40DC-B1C4-C36C4B90C99D}" presName="background2" presStyleLbl="node2" presStyleIdx="1" presStyleCnt="2"/>
      <dgm:spPr/>
      <dgm:t>
        <a:bodyPr/>
        <a:lstStyle/>
        <a:p>
          <a:endParaRPr lang="it-IT"/>
        </a:p>
      </dgm:t>
    </dgm:pt>
    <dgm:pt modelId="{9D9D7245-6494-4B5E-A8FE-709DE7DDFB9B}" type="pres">
      <dgm:prSet presAssocID="{D829D72F-D4F3-40DC-B1C4-C36C4B90C99D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760E8457-4F63-4CC6-BA73-74B2278DB08C}" type="pres">
      <dgm:prSet presAssocID="{D829D72F-D4F3-40DC-B1C4-C36C4B90C99D}" presName="hierChild3" presStyleCnt="0"/>
      <dgm:spPr/>
      <dgm:t>
        <a:bodyPr/>
        <a:lstStyle/>
        <a:p>
          <a:endParaRPr lang="it-IT"/>
        </a:p>
      </dgm:t>
    </dgm:pt>
    <dgm:pt modelId="{74C10AA6-475C-4444-8A7A-A697F3ABC5F2}" type="pres">
      <dgm:prSet presAssocID="{F6B36B48-FBD2-4B2C-816B-B8C2CD9812C3}" presName="Name17" presStyleLbl="parChTrans1D3" presStyleIdx="3" presStyleCnt="5"/>
      <dgm:spPr/>
      <dgm:t>
        <a:bodyPr/>
        <a:lstStyle/>
        <a:p>
          <a:endParaRPr lang="it-IT"/>
        </a:p>
      </dgm:t>
    </dgm:pt>
    <dgm:pt modelId="{91B03890-B0B0-465C-BB78-8E7D0D2F3D94}" type="pres">
      <dgm:prSet presAssocID="{8C50B98A-EAE1-400A-99BB-3555E250272C}" presName="hierRoot3" presStyleCnt="0"/>
      <dgm:spPr/>
      <dgm:t>
        <a:bodyPr/>
        <a:lstStyle/>
        <a:p>
          <a:endParaRPr lang="it-IT"/>
        </a:p>
      </dgm:t>
    </dgm:pt>
    <dgm:pt modelId="{E5BAB9BB-E375-44A0-8A80-0F9E37A294E6}" type="pres">
      <dgm:prSet presAssocID="{8C50B98A-EAE1-400A-99BB-3555E250272C}" presName="composite3" presStyleCnt="0"/>
      <dgm:spPr/>
      <dgm:t>
        <a:bodyPr/>
        <a:lstStyle/>
        <a:p>
          <a:endParaRPr lang="it-IT"/>
        </a:p>
      </dgm:t>
    </dgm:pt>
    <dgm:pt modelId="{04DFA6DB-E4F3-4F28-8AEF-C15E8C8246D5}" type="pres">
      <dgm:prSet presAssocID="{8C50B98A-EAE1-400A-99BB-3555E250272C}" presName="background3" presStyleLbl="node3" presStyleIdx="3" presStyleCnt="5"/>
      <dgm:spPr/>
      <dgm:t>
        <a:bodyPr/>
        <a:lstStyle/>
        <a:p>
          <a:endParaRPr lang="it-IT"/>
        </a:p>
      </dgm:t>
    </dgm:pt>
    <dgm:pt modelId="{23D6C236-FBFF-4F02-9C24-1343B61B2606}" type="pres">
      <dgm:prSet presAssocID="{8C50B98A-EAE1-400A-99BB-3555E250272C}" presName="text3" presStyleLbl="fgAcc3" presStyleIdx="3" presStyleCnt="5" custLinFactNeighborX="-3380" custLinFactNeighborY="-3254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5F72243C-C4E6-4992-AC9A-5BF76584EA45}" type="pres">
      <dgm:prSet presAssocID="{8C50B98A-EAE1-400A-99BB-3555E250272C}" presName="hierChild4" presStyleCnt="0"/>
      <dgm:spPr/>
      <dgm:t>
        <a:bodyPr/>
        <a:lstStyle/>
        <a:p>
          <a:endParaRPr lang="it-IT"/>
        </a:p>
      </dgm:t>
    </dgm:pt>
    <dgm:pt modelId="{C7D06D85-2475-4E47-B00E-D800B0E05FBC}" type="pres">
      <dgm:prSet presAssocID="{7FA65916-3F69-4587-809A-6213AB6E9DEF}" presName="Name23" presStyleLbl="parChTrans1D4" presStyleIdx="4" presStyleCnt="5"/>
      <dgm:spPr/>
      <dgm:t>
        <a:bodyPr/>
        <a:lstStyle/>
        <a:p>
          <a:endParaRPr lang="it-IT"/>
        </a:p>
      </dgm:t>
    </dgm:pt>
    <dgm:pt modelId="{437DB421-FD3D-4674-B45C-F1E45C482A70}" type="pres">
      <dgm:prSet presAssocID="{9D13BC2A-6738-4CA3-ADE2-6EB3C44FE9FB}" presName="hierRoot4" presStyleCnt="0"/>
      <dgm:spPr/>
      <dgm:t>
        <a:bodyPr/>
        <a:lstStyle/>
        <a:p>
          <a:endParaRPr lang="it-IT"/>
        </a:p>
      </dgm:t>
    </dgm:pt>
    <dgm:pt modelId="{120D9D27-EA96-4AA0-B5D0-E9F7033E7D22}" type="pres">
      <dgm:prSet presAssocID="{9D13BC2A-6738-4CA3-ADE2-6EB3C44FE9FB}" presName="composite4" presStyleCnt="0"/>
      <dgm:spPr/>
      <dgm:t>
        <a:bodyPr/>
        <a:lstStyle/>
        <a:p>
          <a:endParaRPr lang="it-IT"/>
        </a:p>
      </dgm:t>
    </dgm:pt>
    <dgm:pt modelId="{C9C7F872-8F15-4477-A2D5-4F439C70EE72}" type="pres">
      <dgm:prSet presAssocID="{9D13BC2A-6738-4CA3-ADE2-6EB3C44FE9FB}" presName="background4" presStyleLbl="node4" presStyleIdx="4" presStyleCnt="5"/>
      <dgm:spPr/>
      <dgm:t>
        <a:bodyPr/>
        <a:lstStyle/>
        <a:p>
          <a:endParaRPr lang="it-IT"/>
        </a:p>
      </dgm:t>
    </dgm:pt>
    <dgm:pt modelId="{BBBDDD15-5F39-4F18-96B2-EFC4269280EA}" type="pres">
      <dgm:prSet presAssocID="{9D13BC2A-6738-4CA3-ADE2-6EB3C44FE9FB}" presName="text4" presStyleLbl="fgAcc4" presStyleIdx="4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FDCC7A5-6873-4DFB-801E-C1B7D2E87FF9}" type="pres">
      <dgm:prSet presAssocID="{9D13BC2A-6738-4CA3-ADE2-6EB3C44FE9FB}" presName="hierChild5" presStyleCnt="0"/>
      <dgm:spPr/>
      <dgm:t>
        <a:bodyPr/>
        <a:lstStyle/>
        <a:p>
          <a:endParaRPr lang="it-IT"/>
        </a:p>
      </dgm:t>
    </dgm:pt>
    <dgm:pt modelId="{FD8DD18D-B9E5-4D06-B692-6B2586260F87}" type="pres">
      <dgm:prSet presAssocID="{6C76BF82-0E35-4637-8E0E-ED1647520842}" presName="Name17" presStyleLbl="parChTrans1D3" presStyleIdx="4" presStyleCnt="5"/>
      <dgm:spPr/>
      <dgm:t>
        <a:bodyPr/>
        <a:lstStyle/>
        <a:p>
          <a:endParaRPr lang="it-IT"/>
        </a:p>
      </dgm:t>
    </dgm:pt>
    <dgm:pt modelId="{EC0809C8-2D97-41E1-802F-2CC119388842}" type="pres">
      <dgm:prSet presAssocID="{7A084317-AF3A-4D12-A7D6-12B591AF7E89}" presName="hierRoot3" presStyleCnt="0"/>
      <dgm:spPr/>
      <dgm:t>
        <a:bodyPr/>
        <a:lstStyle/>
        <a:p>
          <a:endParaRPr lang="it-IT"/>
        </a:p>
      </dgm:t>
    </dgm:pt>
    <dgm:pt modelId="{74D649CB-BA60-42E0-A282-43BE286F3925}" type="pres">
      <dgm:prSet presAssocID="{7A084317-AF3A-4D12-A7D6-12B591AF7E89}" presName="composite3" presStyleCnt="0"/>
      <dgm:spPr/>
      <dgm:t>
        <a:bodyPr/>
        <a:lstStyle/>
        <a:p>
          <a:endParaRPr lang="it-IT"/>
        </a:p>
      </dgm:t>
    </dgm:pt>
    <dgm:pt modelId="{28648FC7-CC17-4E8C-A9A4-00CB1E172303}" type="pres">
      <dgm:prSet presAssocID="{7A084317-AF3A-4D12-A7D6-12B591AF7E89}" presName="background3" presStyleLbl="node3" presStyleIdx="4" presStyleCnt="5"/>
      <dgm:spPr/>
      <dgm:t>
        <a:bodyPr/>
        <a:lstStyle/>
        <a:p>
          <a:endParaRPr lang="it-IT"/>
        </a:p>
      </dgm:t>
    </dgm:pt>
    <dgm:pt modelId="{8FEB6226-0DA3-4AB2-84BF-3B92293F9D06}" type="pres">
      <dgm:prSet presAssocID="{7A084317-AF3A-4D12-A7D6-12B591AF7E89}" presName="text3" presStyleLbl="fgAcc3" presStyleIdx="4" presStyleCnt="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4876D4D8-5112-45BC-8BD6-454C71C7555F}" type="pres">
      <dgm:prSet presAssocID="{7A084317-AF3A-4D12-A7D6-12B591AF7E89}" presName="hierChild4" presStyleCnt="0"/>
      <dgm:spPr/>
      <dgm:t>
        <a:bodyPr/>
        <a:lstStyle/>
        <a:p>
          <a:endParaRPr lang="it-IT"/>
        </a:p>
      </dgm:t>
    </dgm:pt>
  </dgm:ptLst>
  <dgm:cxnLst>
    <dgm:cxn modelId="{5090B745-AE85-41D6-A3A7-1DB37FD6DA38}" type="presOf" srcId="{14117F34-97DC-4E48-90CB-26E69EC93469}" destId="{1A550B4A-1BC6-4595-98C9-25B037C5155E}" srcOrd="0" destOrd="0" presId="urn:microsoft.com/office/officeart/2005/8/layout/hierarchy1"/>
    <dgm:cxn modelId="{39526C11-6E83-48C5-ADDA-682D19EF2642}" type="presOf" srcId="{D829D72F-D4F3-40DC-B1C4-C36C4B90C99D}" destId="{9D9D7245-6494-4B5E-A8FE-709DE7DDFB9B}" srcOrd="0" destOrd="0" presId="urn:microsoft.com/office/officeart/2005/8/layout/hierarchy1"/>
    <dgm:cxn modelId="{697440E9-0D91-4311-A2FE-BEE1022C5A67}" srcId="{8C50B98A-EAE1-400A-99BB-3555E250272C}" destId="{9D13BC2A-6738-4CA3-ADE2-6EB3C44FE9FB}" srcOrd="0" destOrd="0" parTransId="{7FA65916-3F69-4587-809A-6213AB6E9DEF}" sibTransId="{C8066489-79C9-44E9-9506-965CE36C2C6E}"/>
    <dgm:cxn modelId="{C0185F61-C3E2-49E2-A405-83BE040D3363}" type="presOf" srcId="{20307661-FE45-435A-98FD-3300B315E060}" destId="{0FE5E80E-010F-4D96-84C2-EC7C5B288438}" srcOrd="0" destOrd="0" presId="urn:microsoft.com/office/officeart/2005/8/layout/hierarchy1"/>
    <dgm:cxn modelId="{6D66E835-1F7D-416F-8517-796356FD9D1B}" srcId="{66AD266F-2B5B-4360-8CFC-C07503339524}" destId="{B66ED32C-B063-4272-AD17-62CD63DC30BD}" srcOrd="0" destOrd="0" parTransId="{20307661-FE45-435A-98FD-3300B315E060}" sibTransId="{84C9C291-7D15-472C-9606-27753258CA8C}"/>
    <dgm:cxn modelId="{988C6252-419D-462F-B42B-DEAD20245A84}" type="presOf" srcId="{F1381F88-631D-4399-A806-977D7E5DE7EA}" destId="{CD84C7E8-1D0C-4132-BF7F-935A30694D31}" srcOrd="0" destOrd="0" presId="urn:microsoft.com/office/officeart/2005/8/layout/hierarchy1"/>
    <dgm:cxn modelId="{D8EE95E1-8B36-4A41-9F08-33E4B45ABA99}" type="presOf" srcId="{69A9D1AA-E943-4195-9C32-11F47F6FB55F}" destId="{24F96369-395B-4EF6-B6C6-F11134CF9A88}" srcOrd="0" destOrd="0" presId="urn:microsoft.com/office/officeart/2005/8/layout/hierarchy1"/>
    <dgm:cxn modelId="{A0DD56E8-5EFB-47C5-9D42-21C407F49CF4}" srcId="{3816ACF2-BEC1-420E-BB03-C2627549584E}" destId="{F1381F88-631D-4399-A806-977D7E5DE7EA}" srcOrd="0" destOrd="0" parTransId="{F4703F0F-14AD-4A98-B79A-13B407F2DFC4}" sibTransId="{7BB127B0-4E3C-424A-A035-AAE082E220BC}"/>
    <dgm:cxn modelId="{E373BAAE-E244-4AED-931D-69C5B6E775C6}" type="presOf" srcId="{85324A0A-2EEF-45EA-8044-C34E2B0DF867}" destId="{DACB3DE0-A728-4EBF-8850-885C6521987B}" srcOrd="0" destOrd="0" presId="urn:microsoft.com/office/officeart/2005/8/layout/hierarchy1"/>
    <dgm:cxn modelId="{96BD3EEA-53A2-458B-8191-04411536AA65}" type="presOf" srcId="{6C76BF82-0E35-4637-8E0E-ED1647520842}" destId="{FD8DD18D-B9E5-4D06-B692-6B2586260F87}" srcOrd="0" destOrd="0" presId="urn:microsoft.com/office/officeart/2005/8/layout/hierarchy1"/>
    <dgm:cxn modelId="{4619741D-C2F2-42DE-A9DE-C47BCECF406B}" type="presOf" srcId="{B66ED32C-B063-4272-AD17-62CD63DC30BD}" destId="{1B187F6B-883D-4CB1-ADB0-ABD6C14D1307}" srcOrd="0" destOrd="0" presId="urn:microsoft.com/office/officeart/2005/8/layout/hierarchy1"/>
    <dgm:cxn modelId="{B0AC4ACA-231F-4806-8AD9-1204C1410406}" srcId="{14117F34-97DC-4E48-90CB-26E69EC93469}" destId="{D99ED2F9-1FF4-4F0E-901B-EEBC4027284F}" srcOrd="0" destOrd="0" parTransId="{69A9D1AA-E943-4195-9C32-11F47F6FB55F}" sibTransId="{1C15350E-255D-49B6-9BB0-DC9149BCF3DA}"/>
    <dgm:cxn modelId="{5788B45E-C1B0-4083-A5C6-32CF84A3D979}" type="presOf" srcId="{678366F1-C814-4577-B1AA-56AC866A53AC}" destId="{5E0441AF-E8A7-44AA-AD45-30B57DDC8088}" srcOrd="0" destOrd="0" presId="urn:microsoft.com/office/officeart/2005/8/layout/hierarchy1"/>
    <dgm:cxn modelId="{6744F37D-3B61-4537-B6C2-437CB650752E}" srcId="{14117F34-97DC-4E48-90CB-26E69EC93469}" destId="{2DAB9C6A-CDEA-41F6-87A0-9AD658B6C6F7}" srcOrd="1" destOrd="0" parTransId="{85324A0A-2EEF-45EA-8044-C34E2B0DF867}" sibTransId="{0FD85C0D-88D1-4347-A63F-9F94024CC4A3}"/>
    <dgm:cxn modelId="{5322352F-296C-44E9-B0C2-636D86CDF606}" type="presOf" srcId="{F4703F0F-14AD-4A98-B79A-13B407F2DFC4}" destId="{435F1281-36F4-46C7-AE83-7DC22787E417}" srcOrd="0" destOrd="0" presId="urn:microsoft.com/office/officeart/2005/8/layout/hierarchy1"/>
    <dgm:cxn modelId="{9CB71FB7-8C57-4D4E-8A4D-51C594CEDCA7}" srcId="{B66ED32C-B063-4272-AD17-62CD63DC30BD}" destId="{C462FBE9-B30D-49A3-A3E2-5BF9BF836D55}" srcOrd="0" destOrd="0" parTransId="{678366F1-C814-4577-B1AA-56AC866A53AC}" sibTransId="{1966B54B-E8EE-423E-9414-69E72AABB705}"/>
    <dgm:cxn modelId="{8ECF68B5-A9C5-4CE1-8DCF-412B3F916B7D}" type="presOf" srcId="{C462FBE9-B30D-49A3-A3E2-5BF9BF836D55}" destId="{7992CA3D-2C9D-4405-B3A8-A5C65866BB11}" srcOrd="0" destOrd="0" presId="urn:microsoft.com/office/officeart/2005/8/layout/hierarchy1"/>
    <dgm:cxn modelId="{2B8C81B0-468C-4A13-806E-B87652E06464}" type="presOf" srcId="{01521566-1639-478B-8138-2E6BBE68C74C}" destId="{049E2F59-704F-4DFE-848D-A321EB637DEE}" srcOrd="0" destOrd="0" presId="urn:microsoft.com/office/officeart/2005/8/layout/hierarchy1"/>
    <dgm:cxn modelId="{9B208EC3-B9D5-482A-AC82-FD16A90D1DF5}" srcId="{01521566-1639-478B-8138-2E6BBE68C74C}" destId="{66AD266F-2B5B-4360-8CFC-C07503339524}" srcOrd="0" destOrd="0" parTransId="{74CA1935-6072-40FD-A8D3-4999FCDE5915}" sibTransId="{0B2F675E-5BE5-4670-8E30-AA0FE503C0BF}"/>
    <dgm:cxn modelId="{880D102D-BFD9-43F0-A197-4E746003B202}" type="presOf" srcId="{E19FA341-C3DB-4BBE-8B63-EA146494D116}" destId="{D09A669D-EE58-4281-9F00-B7E9320B4B94}" srcOrd="0" destOrd="0" presId="urn:microsoft.com/office/officeart/2005/8/layout/hierarchy1"/>
    <dgm:cxn modelId="{924B19D0-65F4-4D53-8A69-B73D68C6E95A}" type="presOf" srcId="{81AFA145-35D8-4A90-9801-18251F04CCDD}" destId="{6C666174-DE00-4E9D-A937-199EDBBEE265}" srcOrd="0" destOrd="0" presId="urn:microsoft.com/office/officeart/2005/8/layout/hierarchy1"/>
    <dgm:cxn modelId="{D33A4E28-15DE-4B78-B7EA-DC65FB4670FC}" srcId="{E19FA341-C3DB-4BBE-8B63-EA146494D116}" destId="{01521566-1639-478B-8138-2E6BBE68C74C}" srcOrd="0" destOrd="0" parTransId="{B8A66183-5273-4369-B2FE-529C94DEA6F9}" sibTransId="{2E6DC39C-2C80-442A-8C4B-3ECC4561ED6E}"/>
    <dgm:cxn modelId="{FD0143D2-C976-46F8-912B-A2727581EE71}" type="presOf" srcId="{66AD266F-2B5B-4360-8CFC-C07503339524}" destId="{3C0774C9-88DB-4D84-BC9B-E7724E2DAA9B}" srcOrd="0" destOrd="0" presId="urn:microsoft.com/office/officeart/2005/8/layout/hierarchy1"/>
    <dgm:cxn modelId="{B78EB4EA-D9BF-42F4-BF14-2C5B01539DAE}" type="presOf" srcId="{2DAB9C6A-CDEA-41F6-87A0-9AD658B6C6F7}" destId="{7368C3DC-AC36-4C13-BCD0-9D518142BAF7}" srcOrd="0" destOrd="0" presId="urn:microsoft.com/office/officeart/2005/8/layout/hierarchy1"/>
    <dgm:cxn modelId="{581A03AB-2A4B-4888-87BE-198BD5F17EB9}" type="presOf" srcId="{BA34B756-608C-4BE0-B648-FD6A7E81DE72}" destId="{D6E114C0-D543-4BE6-A64D-D7BD3EAE0E1F}" srcOrd="0" destOrd="0" presId="urn:microsoft.com/office/officeart/2005/8/layout/hierarchy1"/>
    <dgm:cxn modelId="{065FF348-2F02-4E81-9698-FD7B4CD582B0}" type="presOf" srcId="{8C50B98A-EAE1-400A-99BB-3555E250272C}" destId="{23D6C236-FBFF-4F02-9C24-1343B61B2606}" srcOrd="0" destOrd="0" presId="urn:microsoft.com/office/officeart/2005/8/layout/hierarchy1"/>
    <dgm:cxn modelId="{D8FE0AFE-5F55-4248-985E-814A7A8003BB}" srcId="{01521566-1639-478B-8138-2E6BBE68C74C}" destId="{D829D72F-D4F3-40DC-B1C4-C36C4B90C99D}" srcOrd="1" destOrd="0" parTransId="{2B0934A3-7367-4B36-B6F9-8C1E7F34C9BF}" sibTransId="{CA1B26BD-FA73-47D6-AB0C-71ED3957D454}"/>
    <dgm:cxn modelId="{8F654BB2-01BA-4C05-A111-B6913BBEB387}" srcId="{66AD266F-2B5B-4360-8CFC-C07503339524}" destId="{14117F34-97DC-4E48-90CB-26E69EC93469}" srcOrd="2" destOrd="0" parTransId="{BA34B756-608C-4BE0-B648-FD6A7E81DE72}" sibTransId="{81636705-BFEF-48D0-A7AC-B8BDDC9BC26E}"/>
    <dgm:cxn modelId="{4D5810F2-38A2-429C-BFA6-883A16A729C8}" srcId="{D829D72F-D4F3-40DC-B1C4-C36C4B90C99D}" destId="{8C50B98A-EAE1-400A-99BB-3555E250272C}" srcOrd="0" destOrd="0" parTransId="{F6B36B48-FBD2-4B2C-816B-B8C2CD9812C3}" sibTransId="{BFD5CEDF-0EAF-4EA8-BA5B-48AFA2018A63}"/>
    <dgm:cxn modelId="{AD3B59D1-F2D0-4236-A740-A9ABCA05E2EE}" type="presOf" srcId="{3816ACF2-BEC1-420E-BB03-C2627549584E}" destId="{05811ADC-C635-4579-8CB5-56D2808D7333}" srcOrd="0" destOrd="0" presId="urn:microsoft.com/office/officeart/2005/8/layout/hierarchy1"/>
    <dgm:cxn modelId="{DA9A97EA-54ED-40A2-84E3-B92AA6BEDE74}" srcId="{D829D72F-D4F3-40DC-B1C4-C36C4B90C99D}" destId="{7A084317-AF3A-4D12-A7D6-12B591AF7E89}" srcOrd="1" destOrd="0" parTransId="{6C76BF82-0E35-4637-8E0E-ED1647520842}" sibTransId="{BB94A261-FD5B-40B9-BAC5-E24642F78506}"/>
    <dgm:cxn modelId="{A4BCD59D-CBB6-45AB-A371-B01986DE58C7}" type="presOf" srcId="{7A084317-AF3A-4D12-A7D6-12B591AF7E89}" destId="{8FEB6226-0DA3-4AB2-84BF-3B92293F9D06}" srcOrd="0" destOrd="0" presId="urn:microsoft.com/office/officeart/2005/8/layout/hierarchy1"/>
    <dgm:cxn modelId="{E46D1262-F982-44F4-8ABF-A91063AAD9DA}" type="presOf" srcId="{74CA1935-6072-40FD-A8D3-4999FCDE5915}" destId="{5E73E9E9-0DF3-40C9-AEBC-3636EDB55386}" srcOrd="0" destOrd="0" presId="urn:microsoft.com/office/officeart/2005/8/layout/hierarchy1"/>
    <dgm:cxn modelId="{F852D5AA-3662-4D9C-82A9-39880B60DFFB}" type="presOf" srcId="{9D13BC2A-6738-4CA3-ADE2-6EB3C44FE9FB}" destId="{BBBDDD15-5F39-4F18-96B2-EFC4269280EA}" srcOrd="0" destOrd="0" presId="urn:microsoft.com/office/officeart/2005/8/layout/hierarchy1"/>
    <dgm:cxn modelId="{3EA78D45-4F29-4296-984B-C37AAACDD2A8}" type="presOf" srcId="{2B0934A3-7367-4B36-B6F9-8C1E7F34C9BF}" destId="{9B687EAE-EF42-4733-B8D7-6902C2D15AB4}" srcOrd="0" destOrd="0" presId="urn:microsoft.com/office/officeart/2005/8/layout/hierarchy1"/>
    <dgm:cxn modelId="{0AD37963-444D-4042-98C4-ADB5B92CDD43}" type="presOf" srcId="{7FA65916-3F69-4587-809A-6213AB6E9DEF}" destId="{C7D06D85-2475-4E47-B00E-D800B0E05FBC}" srcOrd="0" destOrd="0" presId="urn:microsoft.com/office/officeart/2005/8/layout/hierarchy1"/>
    <dgm:cxn modelId="{3BE3E147-6BE6-4D3B-9E96-3213EE5AE74E}" type="presOf" srcId="{F6B36B48-FBD2-4B2C-816B-B8C2CD9812C3}" destId="{74C10AA6-475C-4444-8A7A-A697F3ABC5F2}" srcOrd="0" destOrd="0" presId="urn:microsoft.com/office/officeart/2005/8/layout/hierarchy1"/>
    <dgm:cxn modelId="{5348E177-588D-4EB2-BF04-ACB3C2F85086}" srcId="{66AD266F-2B5B-4360-8CFC-C07503339524}" destId="{3816ACF2-BEC1-420E-BB03-C2627549584E}" srcOrd="1" destOrd="0" parTransId="{81AFA145-35D8-4A90-9801-18251F04CCDD}" sibTransId="{666D0CBB-2D0E-401A-ACE5-CF4CC20ECC9B}"/>
    <dgm:cxn modelId="{2C2C84DF-4A03-402D-99E9-D4BB13AD3DA9}" type="presOf" srcId="{D99ED2F9-1FF4-4F0E-901B-EEBC4027284F}" destId="{61ED080D-118C-4CC1-BFF0-8A87A5FBF631}" srcOrd="0" destOrd="0" presId="urn:microsoft.com/office/officeart/2005/8/layout/hierarchy1"/>
    <dgm:cxn modelId="{73BBC88C-25A7-4583-B021-785F58C0C296}" type="presParOf" srcId="{D09A669D-EE58-4281-9F00-B7E9320B4B94}" destId="{302CA59F-6C54-4608-B3EB-47FE46038E8D}" srcOrd="0" destOrd="0" presId="urn:microsoft.com/office/officeart/2005/8/layout/hierarchy1"/>
    <dgm:cxn modelId="{DD6EB90E-E3CB-4798-9858-C4C676A9EBF7}" type="presParOf" srcId="{302CA59F-6C54-4608-B3EB-47FE46038E8D}" destId="{139577EB-EC9A-4F98-A91A-50D24EDC98D0}" srcOrd="0" destOrd="0" presId="urn:microsoft.com/office/officeart/2005/8/layout/hierarchy1"/>
    <dgm:cxn modelId="{77A641DE-45C5-4AF6-8D39-13FE0B1748FD}" type="presParOf" srcId="{139577EB-EC9A-4F98-A91A-50D24EDC98D0}" destId="{B0A22E03-38E3-4BE2-A0F2-06272286645C}" srcOrd="0" destOrd="0" presId="urn:microsoft.com/office/officeart/2005/8/layout/hierarchy1"/>
    <dgm:cxn modelId="{88636D04-4314-4AE6-B6A8-0E2CF7BA9EC5}" type="presParOf" srcId="{139577EB-EC9A-4F98-A91A-50D24EDC98D0}" destId="{049E2F59-704F-4DFE-848D-A321EB637DEE}" srcOrd="1" destOrd="0" presId="urn:microsoft.com/office/officeart/2005/8/layout/hierarchy1"/>
    <dgm:cxn modelId="{F57034F3-7F59-4B7D-BB07-8B849436127A}" type="presParOf" srcId="{302CA59F-6C54-4608-B3EB-47FE46038E8D}" destId="{6306599A-7AB9-4911-883F-92290175E3AA}" srcOrd="1" destOrd="0" presId="urn:microsoft.com/office/officeart/2005/8/layout/hierarchy1"/>
    <dgm:cxn modelId="{04FD1731-6AD1-448C-B850-750C2455CDDB}" type="presParOf" srcId="{6306599A-7AB9-4911-883F-92290175E3AA}" destId="{5E73E9E9-0DF3-40C9-AEBC-3636EDB55386}" srcOrd="0" destOrd="0" presId="urn:microsoft.com/office/officeart/2005/8/layout/hierarchy1"/>
    <dgm:cxn modelId="{671CE764-7365-4D47-97BC-535FB446799B}" type="presParOf" srcId="{6306599A-7AB9-4911-883F-92290175E3AA}" destId="{F74004C5-FD89-4572-88F1-FA8CF99F0FFB}" srcOrd="1" destOrd="0" presId="urn:microsoft.com/office/officeart/2005/8/layout/hierarchy1"/>
    <dgm:cxn modelId="{C0464C5B-492D-49CD-97FF-59DF1996727F}" type="presParOf" srcId="{F74004C5-FD89-4572-88F1-FA8CF99F0FFB}" destId="{6994EC28-1488-4B89-A240-3933E5CCA1C5}" srcOrd="0" destOrd="0" presId="urn:microsoft.com/office/officeart/2005/8/layout/hierarchy1"/>
    <dgm:cxn modelId="{A0BE3D15-9068-49EE-B9F3-E1836AF27720}" type="presParOf" srcId="{6994EC28-1488-4B89-A240-3933E5CCA1C5}" destId="{4BBA062E-FBB3-43B6-9A57-53DD68618FC6}" srcOrd="0" destOrd="0" presId="urn:microsoft.com/office/officeart/2005/8/layout/hierarchy1"/>
    <dgm:cxn modelId="{8E7AE5AD-CABC-47D9-A9FE-73A9F85D4941}" type="presParOf" srcId="{6994EC28-1488-4B89-A240-3933E5CCA1C5}" destId="{3C0774C9-88DB-4D84-BC9B-E7724E2DAA9B}" srcOrd="1" destOrd="0" presId="urn:microsoft.com/office/officeart/2005/8/layout/hierarchy1"/>
    <dgm:cxn modelId="{679CF0FC-C9DE-4032-AA3D-0423B47BBCAC}" type="presParOf" srcId="{F74004C5-FD89-4572-88F1-FA8CF99F0FFB}" destId="{8E24B4FF-7F7C-4628-90D0-A93F54123435}" srcOrd="1" destOrd="0" presId="urn:microsoft.com/office/officeart/2005/8/layout/hierarchy1"/>
    <dgm:cxn modelId="{6A7CCBE5-739C-41D0-BDA8-4BF4D65D651B}" type="presParOf" srcId="{8E24B4FF-7F7C-4628-90D0-A93F54123435}" destId="{0FE5E80E-010F-4D96-84C2-EC7C5B288438}" srcOrd="0" destOrd="0" presId="urn:microsoft.com/office/officeart/2005/8/layout/hierarchy1"/>
    <dgm:cxn modelId="{A959F83D-8C1F-4A70-95C7-D4A9EEAD35DC}" type="presParOf" srcId="{8E24B4FF-7F7C-4628-90D0-A93F54123435}" destId="{2660DB16-0C0C-4E34-A646-BA442811D058}" srcOrd="1" destOrd="0" presId="urn:microsoft.com/office/officeart/2005/8/layout/hierarchy1"/>
    <dgm:cxn modelId="{F67E80B6-6765-48FA-8BB4-9D30D73BD499}" type="presParOf" srcId="{2660DB16-0C0C-4E34-A646-BA442811D058}" destId="{4BD3F069-49F9-4907-B4FE-52BB40CEC34F}" srcOrd="0" destOrd="0" presId="urn:microsoft.com/office/officeart/2005/8/layout/hierarchy1"/>
    <dgm:cxn modelId="{60CC4AF7-F919-44CC-97A3-1D23ADEB8D65}" type="presParOf" srcId="{4BD3F069-49F9-4907-B4FE-52BB40CEC34F}" destId="{1E45811C-3EED-49EE-A774-2CA42C19E5A9}" srcOrd="0" destOrd="0" presId="urn:microsoft.com/office/officeart/2005/8/layout/hierarchy1"/>
    <dgm:cxn modelId="{57924B6A-2814-41F9-AEA6-1779BCDB2223}" type="presParOf" srcId="{4BD3F069-49F9-4907-B4FE-52BB40CEC34F}" destId="{1B187F6B-883D-4CB1-ADB0-ABD6C14D1307}" srcOrd="1" destOrd="0" presId="urn:microsoft.com/office/officeart/2005/8/layout/hierarchy1"/>
    <dgm:cxn modelId="{F2F03872-724A-4835-B84F-BB420B75C8EE}" type="presParOf" srcId="{2660DB16-0C0C-4E34-A646-BA442811D058}" destId="{9FAFF9C8-90DE-49CF-ACF3-9171B182872A}" srcOrd="1" destOrd="0" presId="urn:microsoft.com/office/officeart/2005/8/layout/hierarchy1"/>
    <dgm:cxn modelId="{D60B4F4F-5B39-48BB-84A2-19DB750105B8}" type="presParOf" srcId="{9FAFF9C8-90DE-49CF-ACF3-9171B182872A}" destId="{5E0441AF-E8A7-44AA-AD45-30B57DDC8088}" srcOrd="0" destOrd="0" presId="urn:microsoft.com/office/officeart/2005/8/layout/hierarchy1"/>
    <dgm:cxn modelId="{D16CA259-9D2C-4C71-8352-B5285E8DF71C}" type="presParOf" srcId="{9FAFF9C8-90DE-49CF-ACF3-9171B182872A}" destId="{BD196618-478B-4723-9E2C-31B08A6D541F}" srcOrd="1" destOrd="0" presId="urn:microsoft.com/office/officeart/2005/8/layout/hierarchy1"/>
    <dgm:cxn modelId="{D1CE3689-053F-42CB-9CFD-1D95FA4D255E}" type="presParOf" srcId="{BD196618-478B-4723-9E2C-31B08A6D541F}" destId="{17E4321D-68FB-4D9C-90A9-2F29822706F4}" srcOrd="0" destOrd="0" presId="urn:microsoft.com/office/officeart/2005/8/layout/hierarchy1"/>
    <dgm:cxn modelId="{B5E684AC-C91B-4B9E-AE33-A042D6BB4FCE}" type="presParOf" srcId="{17E4321D-68FB-4D9C-90A9-2F29822706F4}" destId="{094A2440-8449-446B-B649-C97F9DFE3F20}" srcOrd="0" destOrd="0" presId="urn:microsoft.com/office/officeart/2005/8/layout/hierarchy1"/>
    <dgm:cxn modelId="{96EC0BCA-C6F2-44BB-BD4D-756141EDD77E}" type="presParOf" srcId="{17E4321D-68FB-4D9C-90A9-2F29822706F4}" destId="{7992CA3D-2C9D-4405-B3A8-A5C65866BB11}" srcOrd="1" destOrd="0" presId="urn:microsoft.com/office/officeart/2005/8/layout/hierarchy1"/>
    <dgm:cxn modelId="{EC78B66C-5D12-4213-81E3-D0AFE36583F9}" type="presParOf" srcId="{BD196618-478B-4723-9E2C-31B08A6D541F}" destId="{B473564A-EB04-4C93-A4A7-51D7EDE3EB9E}" srcOrd="1" destOrd="0" presId="urn:microsoft.com/office/officeart/2005/8/layout/hierarchy1"/>
    <dgm:cxn modelId="{9A03F534-18AC-48D5-9D7D-D2432452697E}" type="presParOf" srcId="{8E24B4FF-7F7C-4628-90D0-A93F54123435}" destId="{6C666174-DE00-4E9D-A937-199EDBBEE265}" srcOrd="2" destOrd="0" presId="urn:microsoft.com/office/officeart/2005/8/layout/hierarchy1"/>
    <dgm:cxn modelId="{3D5E8051-2352-47D8-AFAC-3D774470ED2A}" type="presParOf" srcId="{8E24B4FF-7F7C-4628-90D0-A93F54123435}" destId="{8AE4556B-5035-4E72-A225-31E27A824F31}" srcOrd="3" destOrd="0" presId="urn:microsoft.com/office/officeart/2005/8/layout/hierarchy1"/>
    <dgm:cxn modelId="{BF2741C2-62D0-411F-922C-9BFC8E098E27}" type="presParOf" srcId="{8AE4556B-5035-4E72-A225-31E27A824F31}" destId="{0FD84839-9E63-4E7E-A91E-4C1CE87856C6}" srcOrd="0" destOrd="0" presId="urn:microsoft.com/office/officeart/2005/8/layout/hierarchy1"/>
    <dgm:cxn modelId="{6FDC6B7B-0F57-4F7B-B0A4-82DC5AD8F15C}" type="presParOf" srcId="{0FD84839-9E63-4E7E-A91E-4C1CE87856C6}" destId="{B98C8111-96DF-47E4-80B4-B9270A38E11C}" srcOrd="0" destOrd="0" presId="urn:microsoft.com/office/officeart/2005/8/layout/hierarchy1"/>
    <dgm:cxn modelId="{FAB36B3A-DC45-418C-AD66-AFE2C7BB5D75}" type="presParOf" srcId="{0FD84839-9E63-4E7E-A91E-4C1CE87856C6}" destId="{05811ADC-C635-4579-8CB5-56D2808D7333}" srcOrd="1" destOrd="0" presId="urn:microsoft.com/office/officeart/2005/8/layout/hierarchy1"/>
    <dgm:cxn modelId="{8E1AB61F-FDB8-43D0-A0FF-817B96E7B3B1}" type="presParOf" srcId="{8AE4556B-5035-4E72-A225-31E27A824F31}" destId="{05759E02-640D-43B0-98A5-767D7AD83BEB}" srcOrd="1" destOrd="0" presId="urn:microsoft.com/office/officeart/2005/8/layout/hierarchy1"/>
    <dgm:cxn modelId="{1B00C43F-6835-4404-AE9F-B58C9DA28B77}" type="presParOf" srcId="{05759E02-640D-43B0-98A5-767D7AD83BEB}" destId="{435F1281-36F4-46C7-AE83-7DC22787E417}" srcOrd="0" destOrd="0" presId="urn:microsoft.com/office/officeart/2005/8/layout/hierarchy1"/>
    <dgm:cxn modelId="{3BD2F8F3-5463-4571-86DC-3FE8A3185BCE}" type="presParOf" srcId="{05759E02-640D-43B0-98A5-767D7AD83BEB}" destId="{6A7AD27F-F9BA-48B5-9C56-9106B7977D01}" srcOrd="1" destOrd="0" presId="urn:microsoft.com/office/officeart/2005/8/layout/hierarchy1"/>
    <dgm:cxn modelId="{69F1E23C-FA07-41B6-8717-5B08D77B3C73}" type="presParOf" srcId="{6A7AD27F-F9BA-48B5-9C56-9106B7977D01}" destId="{B4DF29F8-FF59-4BD3-8AC6-947F68AD512C}" srcOrd="0" destOrd="0" presId="urn:microsoft.com/office/officeart/2005/8/layout/hierarchy1"/>
    <dgm:cxn modelId="{312F38D6-7FC6-47F7-9A1E-DC331A90B7A1}" type="presParOf" srcId="{B4DF29F8-FF59-4BD3-8AC6-947F68AD512C}" destId="{4F58D097-1B9F-4EBD-B7D2-E114E650388B}" srcOrd="0" destOrd="0" presId="urn:microsoft.com/office/officeart/2005/8/layout/hierarchy1"/>
    <dgm:cxn modelId="{8750158B-AAA2-4018-9905-FCD87A826983}" type="presParOf" srcId="{B4DF29F8-FF59-4BD3-8AC6-947F68AD512C}" destId="{CD84C7E8-1D0C-4132-BF7F-935A30694D31}" srcOrd="1" destOrd="0" presId="urn:microsoft.com/office/officeart/2005/8/layout/hierarchy1"/>
    <dgm:cxn modelId="{D635FAD5-E94C-4297-A548-388B1C5904DD}" type="presParOf" srcId="{6A7AD27F-F9BA-48B5-9C56-9106B7977D01}" destId="{27893151-5CDC-4619-A3D9-85F679C1054F}" srcOrd="1" destOrd="0" presId="urn:microsoft.com/office/officeart/2005/8/layout/hierarchy1"/>
    <dgm:cxn modelId="{50993855-0BDC-4131-9C9D-470E65B4CB17}" type="presParOf" srcId="{8E24B4FF-7F7C-4628-90D0-A93F54123435}" destId="{D6E114C0-D543-4BE6-A64D-D7BD3EAE0E1F}" srcOrd="4" destOrd="0" presId="urn:microsoft.com/office/officeart/2005/8/layout/hierarchy1"/>
    <dgm:cxn modelId="{76341260-8FF9-4EC6-8BFD-9C0B9802F44E}" type="presParOf" srcId="{8E24B4FF-7F7C-4628-90D0-A93F54123435}" destId="{3C3D5A1D-9130-4278-AAB5-2E5CC9F2517A}" srcOrd="5" destOrd="0" presId="urn:microsoft.com/office/officeart/2005/8/layout/hierarchy1"/>
    <dgm:cxn modelId="{03FC5AF2-59E0-4AC1-A30D-F590C6E90D76}" type="presParOf" srcId="{3C3D5A1D-9130-4278-AAB5-2E5CC9F2517A}" destId="{88F93319-972B-48D6-8602-81AB0C1F7A73}" srcOrd="0" destOrd="0" presId="urn:microsoft.com/office/officeart/2005/8/layout/hierarchy1"/>
    <dgm:cxn modelId="{CBA9ECA4-433C-4CC7-B663-1DB55155C506}" type="presParOf" srcId="{88F93319-972B-48D6-8602-81AB0C1F7A73}" destId="{BA1A41E8-67B2-4FC0-91C5-9E4DBA42E2C6}" srcOrd="0" destOrd="0" presId="urn:microsoft.com/office/officeart/2005/8/layout/hierarchy1"/>
    <dgm:cxn modelId="{049BD44F-2A5E-42D3-85C2-A498A9BC3FDF}" type="presParOf" srcId="{88F93319-972B-48D6-8602-81AB0C1F7A73}" destId="{1A550B4A-1BC6-4595-98C9-25B037C5155E}" srcOrd="1" destOrd="0" presId="urn:microsoft.com/office/officeart/2005/8/layout/hierarchy1"/>
    <dgm:cxn modelId="{D479B966-346A-44D2-BA0E-C18EE5ABE82D}" type="presParOf" srcId="{3C3D5A1D-9130-4278-AAB5-2E5CC9F2517A}" destId="{4E114D06-E37F-43AA-BDD9-B8600B904C86}" srcOrd="1" destOrd="0" presId="urn:microsoft.com/office/officeart/2005/8/layout/hierarchy1"/>
    <dgm:cxn modelId="{474E0B43-B447-4ACB-8DF1-3BACDB7047EA}" type="presParOf" srcId="{4E114D06-E37F-43AA-BDD9-B8600B904C86}" destId="{24F96369-395B-4EF6-B6C6-F11134CF9A88}" srcOrd="0" destOrd="0" presId="urn:microsoft.com/office/officeart/2005/8/layout/hierarchy1"/>
    <dgm:cxn modelId="{459D021C-0D4F-490B-8641-1EECB205AAEA}" type="presParOf" srcId="{4E114D06-E37F-43AA-BDD9-B8600B904C86}" destId="{EFE22D30-FCF8-462E-B233-A6353BD47F53}" srcOrd="1" destOrd="0" presId="urn:microsoft.com/office/officeart/2005/8/layout/hierarchy1"/>
    <dgm:cxn modelId="{DFD29445-759A-40C4-A7FA-100EE8785236}" type="presParOf" srcId="{EFE22D30-FCF8-462E-B233-A6353BD47F53}" destId="{BB2E8A28-1DBF-4E3A-86C9-1768C1755F9B}" srcOrd="0" destOrd="0" presId="urn:microsoft.com/office/officeart/2005/8/layout/hierarchy1"/>
    <dgm:cxn modelId="{52F1B799-0D52-4674-8954-028B92F286F7}" type="presParOf" srcId="{BB2E8A28-1DBF-4E3A-86C9-1768C1755F9B}" destId="{7201CC16-EFC3-4391-B9EC-A2ED87424244}" srcOrd="0" destOrd="0" presId="urn:microsoft.com/office/officeart/2005/8/layout/hierarchy1"/>
    <dgm:cxn modelId="{1DD3C243-55C4-4A49-864B-FEFAB066A349}" type="presParOf" srcId="{BB2E8A28-1DBF-4E3A-86C9-1768C1755F9B}" destId="{61ED080D-118C-4CC1-BFF0-8A87A5FBF631}" srcOrd="1" destOrd="0" presId="urn:microsoft.com/office/officeart/2005/8/layout/hierarchy1"/>
    <dgm:cxn modelId="{9853C9C9-47C6-42F9-B276-D61FDC3F53D4}" type="presParOf" srcId="{EFE22D30-FCF8-462E-B233-A6353BD47F53}" destId="{CC995B82-5490-41DA-B3F1-89CA769AAFFC}" srcOrd="1" destOrd="0" presId="urn:microsoft.com/office/officeart/2005/8/layout/hierarchy1"/>
    <dgm:cxn modelId="{DE7EC3F3-05B2-4E58-B3C6-DBCEA6BE01F9}" type="presParOf" srcId="{4E114D06-E37F-43AA-BDD9-B8600B904C86}" destId="{DACB3DE0-A728-4EBF-8850-885C6521987B}" srcOrd="2" destOrd="0" presId="urn:microsoft.com/office/officeart/2005/8/layout/hierarchy1"/>
    <dgm:cxn modelId="{6599CC22-93A3-4E9F-A2F0-E045295C1B50}" type="presParOf" srcId="{4E114D06-E37F-43AA-BDD9-B8600B904C86}" destId="{01588980-F807-4940-8327-A64436F9E7FF}" srcOrd="3" destOrd="0" presId="urn:microsoft.com/office/officeart/2005/8/layout/hierarchy1"/>
    <dgm:cxn modelId="{C1751B42-0C24-4C42-A511-B21EF1B017C8}" type="presParOf" srcId="{01588980-F807-4940-8327-A64436F9E7FF}" destId="{F772F869-472D-4829-86F8-D02CCA96BBC6}" srcOrd="0" destOrd="0" presId="urn:microsoft.com/office/officeart/2005/8/layout/hierarchy1"/>
    <dgm:cxn modelId="{19D558E2-3D8F-49EE-BA85-A661F482412A}" type="presParOf" srcId="{F772F869-472D-4829-86F8-D02CCA96BBC6}" destId="{CFD64F43-AE0D-4270-8DFF-2427D01F99F2}" srcOrd="0" destOrd="0" presId="urn:microsoft.com/office/officeart/2005/8/layout/hierarchy1"/>
    <dgm:cxn modelId="{F00B693A-19A0-4A6F-855E-FB7CFB0C0308}" type="presParOf" srcId="{F772F869-472D-4829-86F8-D02CCA96BBC6}" destId="{7368C3DC-AC36-4C13-BCD0-9D518142BAF7}" srcOrd="1" destOrd="0" presId="urn:microsoft.com/office/officeart/2005/8/layout/hierarchy1"/>
    <dgm:cxn modelId="{09B5022B-0CDA-496A-921E-895B25D852C0}" type="presParOf" srcId="{01588980-F807-4940-8327-A64436F9E7FF}" destId="{BB1412D3-A78C-4BE3-9D9B-74F637D64559}" srcOrd="1" destOrd="0" presId="urn:microsoft.com/office/officeart/2005/8/layout/hierarchy1"/>
    <dgm:cxn modelId="{916B5BAA-F5B4-4DB8-A96B-6F5EA915D41D}" type="presParOf" srcId="{6306599A-7AB9-4911-883F-92290175E3AA}" destId="{9B687EAE-EF42-4733-B8D7-6902C2D15AB4}" srcOrd="2" destOrd="0" presId="urn:microsoft.com/office/officeart/2005/8/layout/hierarchy1"/>
    <dgm:cxn modelId="{D15689A5-E6A0-42E8-BFD3-666DA1225908}" type="presParOf" srcId="{6306599A-7AB9-4911-883F-92290175E3AA}" destId="{69525EFC-121D-43FF-95E2-4AF9E9482530}" srcOrd="3" destOrd="0" presId="urn:microsoft.com/office/officeart/2005/8/layout/hierarchy1"/>
    <dgm:cxn modelId="{8CB96CCE-A9C0-4F95-A23C-38B6DE7B9CB2}" type="presParOf" srcId="{69525EFC-121D-43FF-95E2-4AF9E9482530}" destId="{D3B35ADB-9F42-4B53-85CD-AAA29E6CE5B3}" srcOrd="0" destOrd="0" presId="urn:microsoft.com/office/officeart/2005/8/layout/hierarchy1"/>
    <dgm:cxn modelId="{65AABE76-4FD2-47E3-B6E7-4A3DA74DDBE9}" type="presParOf" srcId="{D3B35ADB-9F42-4B53-85CD-AAA29E6CE5B3}" destId="{6F4789D8-3D50-4BE0-A2E7-4D419FAEAC37}" srcOrd="0" destOrd="0" presId="urn:microsoft.com/office/officeart/2005/8/layout/hierarchy1"/>
    <dgm:cxn modelId="{1D70572A-DCCB-4CF1-9329-C9AACCCA3021}" type="presParOf" srcId="{D3B35ADB-9F42-4B53-85CD-AAA29E6CE5B3}" destId="{9D9D7245-6494-4B5E-A8FE-709DE7DDFB9B}" srcOrd="1" destOrd="0" presId="urn:microsoft.com/office/officeart/2005/8/layout/hierarchy1"/>
    <dgm:cxn modelId="{C7F7EFD3-FB1A-44DA-86D3-E06BCAC141DF}" type="presParOf" srcId="{69525EFC-121D-43FF-95E2-4AF9E9482530}" destId="{760E8457-4F63-4CC6-BA73-74B2278DB08C}" srcOrd="1" destOrd="0" presId="urn:microsoft.com/office/officeart/2005/8/layout/hierarchy1"/>
    <dgm:cxn modelId="{5EEDC1F4-C983-4F65-87A7-0B9D1C8F2DF4}" type="presParOf" srcId="{760E8457-4F63-4CC6-BA73-74B2278DB08C}" destId="{74C10AA6-475C-4444-8A7A-A697F3ABC5F2}" srcOrd="0" destOrd="0" presId="urn:microsoft.com/office/officeart/2005/8/layout/hierarchy1"/>
    <dgm:cxn modelId="{B2E51183-8391-4FA1-A9C0-DE710FFE1616}" type="presParOf" srcId="{760E8457-4F63-4CC6-BA73-74B2278DB08C}" destId="{91B03890-B0B0-465C-BB78-8E7D0D2F3D94}" srcOrd="1" destOrd="0" presId="urn:microsoft.com/office/officeart/2005/8/layout/hierarchy1"/>
    <dgm:cxn modelId="{1195B8B3-DC72-4893-8423-15AA3F8CC5A4}" type="presParOf" srcId="{91B03890-B0B0-465C-BB78-8E7D0D2F3D94}" destId="{E5BAB9BB-E375-44A0-8A80-0F9E37A294E6}" srcOrd="0" destOrd="0" presId="urn:microsoft.com/office/officeart/2005/8/layout/hierarchy1"/>
    <dgm:cxn modelId="{9D3A592C-3E2B-4409-B247-4431A23E1CE0}" type="presParOf" srcId="{E5BAB9BB-E375-44A0-8A80-0F9E37A294E6}" destId="{04DFA6DB-E4F3-4F28-8AEF-C15E8C8246D5}" srcOrd="0" destOrd="0" presId="urn:microsoft.com/office/officeart/2005/8/layout/hierarchy1"/>
    <dgm:cxn modelId="{CE7903E3-FE0D-44CE-9BF5-86E08190CABB}" type="presParOf" srcId="{E5BAB9BB-E375-44A0-8A80-0F9E37A294E6}" destId="{23D6C236-FBFF-4F02-9C24-1343B61B2606}" srcOrd="1" destOrd="0" presId="urn:microsoft.com/office/officeart/2005/8/layout/hierarchy1"/>
    <dgm:cxn modelId="{0F61E548-FFF4-4039-89F5-C43C451CCA5D}" type="presParOf" srcId="{91B03890-B0B0-465C-BB78-8E7D0D2F3D94}" destId="{5F72243C-C4E6-4992-AC9A-5BF76584EA45}" srcOrd="1" destOrd="0" presId="urn:microsoft.com/office/officeart/2005/8/layout/hierarchy1"/>
    <dgm:cxn modelId="{4AD7B363-6570-4A7A-AC21-3DE30DD6F6AB}" type="presParOf" srcId="{5F72243C-C4E6-4992-AC9A-5BF76584EA45}" destId="{C7D06D85-2475-4E47-B00E-D800B0E05FBC}" srcOrd="0" destOrd="0" presId="urn:microsoft.com/office/officeart/2005/8/layout/hierarchy1"/>
    <dgm:cxn modelId="{ABC94816-FA67-44E5-A207-5C8C4A2DAD9D}" type="presParOf" srcId="{5F72243C-C4E6-4992-AC9A-5BF76584EA45}" destId="{437DB421-FD3D-4674-B45C-F1E45C482A70}" srcOrd="1" destOrd="0" presId="urn:microsoft.com/office/officeart/2005/8/layout/hierarchy1"/>
    <dgm:cxn modelId="{6E1CDB65-F463-44BB-9FAD-2C59F2CC0339}" type="presParOf" srcId="{437DB421-FD3D-4674-B45C-F1E45C482A70}" destId="{120D9D27-EA96-4AA0-B5D0-E9F7033E7D22}" srcOrd="0" destOrd="0" presId="urn:microsoft.com/office/officeart/2005/8/layout/hierarchy1"/>
    <dgm:cxn modelId="{771619E1-E8D5-4EB2-81B1-A48CAD35A23A}" type="presParOf" srcId="{120D9D27-EA96-4AA0-B5D0-E9F7033E7D22}" destId="{C9C7F872-8F15-4477-A2D5-4F439C70EE72}" srcOrd="0" destOrd="0" presId="urn:microsoft.com/office/officeart/2005/8/layout/hierarchy1"/>
    <dgm:cxn modelId="{47E780B6-E3B8-4A20-A5CC-254AA4D50948}" type="presParOf" srcId="{120D9D27-EA96-4AA0-B5D0-E9F7033E7D22}" destId="{BBBDDD15-5F39-4F18-96B2-EFC4269280EA}" srcOrd="1" destOrd="0" presId="urn:microsoft.com/office/officeart/2005/8/layout/hierarchy1"/>
    <dgm:cxn modelId="{A8660CCA-A880-4260-90D5-29A90C823DDA}" type="presParOf" srcId="{437DB421-FD3D-4674-B45C-F1E45C482A70}" destId="{9FDCC7A5-6873-4DFB-801E-C1B7D2E87FF9}" srcOrd="1" destOrd="0" presId="urn:microsoft.com/office/officeart/2005/8/layout/hierarchy1"/>
    <dgm:cxn modelId="{D0D128B1-869E-4359-9373-E8FEA9A9EFE7}" type="presParOf" srcId="{760E8457-4F63-4CC6-BA73-74B2278DB08C}" destId="{FD8DD18D-B9E5-4D06-B692-6B2586260F87}" srcOrd="2" destOrd="0" presId="urn:microsoft.com/office/officeart/2005/8/layout/hierarchy1"/>
    <dgm:cxn modelId="{4959BAEB-F526-4814-A5E7-FA36DF6BF523}" type="presParOf" srcId="{760E8457-4F63-4CC6-BA73-74B2278DB08C}" destId="{EC0809C8-2D97-41E1-802F-2CC119388842}" srcOrd="3" destOrd="0" presId="urn:microsoft.com/office/officeart/2005/8/layout/hierarchy1"/>
    <dgm:cxn modelId="{CA38E2A7-9D41-4CB1-BF45-DCC8D009C49B}" type="presParOf" srcId="{EC0809C8-2D97-41E1-802F-2CC119388842}" destId="{74D649CB-BA60-42E0-A282-43BE286F3925}" srcOrd="0" destOrd="0" presId="urn:microsoft.com/office/officeart/2005/8/layout/hierarchy1"/>
    <dgm:cxn modelId="{496A3547-FF1D-4696-A51D-932A28E372E8}" type="presParOf" srcId="{74D649CB-BA60-42E0-A282-43BE286F3925}" destId="{28648FC7-CC17-4E8C-A9A4-00CB1E172303}" srcOrd="0" destOrd="0" presId="urn:microsoft.com/office/officeart/2005/8/layout/hierarchy1"/>
    <dgm:cxn modelId="{1ACFC88E-57E2-40CF-BA91-6B2AAA866CAD}" type="presParOf" srcId="{74D649CB-BA60-42E0-A282-43BE286F3925}" destId="{8FEB6226-0DA3-4AB2-84BF-3B92293F9D06}" srcOrd="1" destOrd="0" presId="urn:microsoft.com/office/officeart/2005/8/layout/hierarchy1"/>
    <dgm:cxn modelId="{6892975E-AECA-4793-ADCE-57835E7D0BEC}" type="presParOf" srcId="{EC0809C8-2D97-41E1-802F-2CC119388842}" destId="{4876D4D8-5112-45BC-8BD6-454C71C7555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53F801-69F5-4337-A793-7734185D20E4}">
      <dsp:nvSpPr>
        <dsp:cNvPr id="0" name=""/>
        <dsp:cNvSpPr/>
      </dsp:nvSpPr>
      <dsp:spPr>
        <a:xfrm>
          <a:off x="144017" y="671279"/>
          <a:ext cx="1757662" cy="9442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ICD</a:t>
          </a:r>
          <a:endParaRPr lang="it-IT" sz="1800" kern="1200" dirty="0"/>
        </a:p>
      </dsp:txBody>
      <dsp:txXfrm>
        <a:off x="144017" y="671279"/>
        <a:ext cx="1757662" cy="629512"/>
      </dsp:txXfrm>
    </dsp:sp>
    <dsp:sp modelId="{DDD32A66-CEF8-43E7-A92F-53132E83C05D}">
      <dsp:nvSpPr>
        <dsp:cNvPr id="0" name=""/>
        <dsp:cNvSpPr/>
      </dsp:nvSpPr>
      <dsp:spPr>
        <a:xfrm>
          <a:off x="144023" y="2808327"/>
          <a:ext cx="1961006" cy="20309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Patologie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Limiti di applicazione</a:t>
          </a:r>
          <a:endParaRPr lang="it-IT" sz="1600" kern="1200" dirty="0"/>
        </a:p>
      </dsp:txBody>
      <dsp:txXfrm>
        <a:off x="144023" y="2808327"/>
        <a:ext cx="1961006" cy="2030948"/>
      </dsp:txXfrm>
    </dsp:sp>
    <dsp:sp modelId="{3749D960-B22C-496E-A7D6-54332DE44283}">
      <dsp:nvSpPr>
        <dsp:cNvPr id="0" name=""/>
        <dsp:cNvSpPr/>
      </dsp:nvSpPr>
      <dsp:spPr>
        <a:xfrm rot="21566589">
          <a:off x="2182329" y="773447"/>
          <a:ext cx="595035" cy="3968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700" kern="1200"/>
        </a:p>
      </dsp:txBody>
      <dsp:txXfrm rot="21566589">
        <a:off x="2182329" y="773447"/>
        <a:ext cx="595035" cy="396854"/>
      </dsp:txXfrm>
    </dsp:sp>
    <dsp:sp modelId="{4267FCB2-4C70-4AE2-AD5F-21BA80C8973A}">
      <dsp:nvSpPr>
        <dsp:cNvPr id="0" name=""/>
        <dsp:cNvSpPr/>
      </dsp:nvSpPr>
      <dsp:spPr>
        <a:xfrm>
          <a:off x="3024334" y="648068"/>
          <a:ext cx="1593977" cy="9323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ICDH</a:t>
          </a:r>
          <a:endParaRPr lang="it-IT" sz="1800" kern="1200" dirty="0"/>
        </a:p>
      </dsp:txBody>
      <dsp:txXfrm>
        <a:off x="3024334" y="648068"/>
        <a:ext cx="1593977" cy="621536"/>
      </dsp:txXfrm>
    </dsp:sp>
    <dsp:sp modelId="{6F0D2732-DD4A-4CD9-9D1C-AD513C1858E2}">
      <dsp:nvSpPr>
        <dsp:cNvPr id="0" name=""/>
        <dsp:cNvSpPr/>
      </dsp:nvSpPr>
      <dsp:spPr>
        <a:xfrm>
          <a:off x="2952333" y="2736292"/>
          <a:ext cx="2061745" cy="214437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Importanza e influenza del contesto ambientale</a:t>
          </a:r>
          <a:endParaRPr lang="it-IT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Limiti concettuali</a:t>
          </a:r>
          <a:endParaRPr lang="it-IT" sz="1600" kern="1200" dirty="0"/>
        </a:p>
      </dsp:txBody>
      <dsp:txXfrm>
        <a:off x="2952333" y="2736292"/>
        <a:ext cx="2061745" cy="2144378"/>
      </dsp:txXfrm>
    </dsp:sp>
    <dsp:sp modelId="{8A6BA54C-B0E5-490D-B98F-9AEFE9EEF0CF}">
      <dsp:nvSpPr>
        <dsp:cNvPr id="0" name=""/>
        <dsp:cNvSpPr/>
      </dsp:nvSpPr>
      <dsp:spPr>
        <a:xfrm rot="4887">
          <a:off x="4921894" y="762431"/>
          <a:ext cx="643597" cy="39685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700" kern="1200"/>
        </a:p>
      </dsp:txBody>
      <dsp:txXfrm rot="4887">
        <a:off x="4921894" y="762431"/>
        <a:ext cx="643597" cy="396854"/>
      </dsp:txXfrm>
    </dsp:sp>
    <dsp:sp modelId="{6E31DB41-72D3-4132-AA6B-62D8F557CDF6}">
      <dsp:nvSpPr>
        <dsp:cNvPr id="0" name=""/>
        <dsp:cNvSpPr/>
      </dsp:nvSpPr>
      <dsp:spPr>
        <a:xfrm>
          <a:off x="5832645" y="648073"/>
          <a:ext cx="1593977" cy="94426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800" kern="1200" dirty="0" smtClean="0"/>
            <a:t>ICF</a:t>
          </a:r>
          <a:endParaRPr lang="it-IT" sz="1800" kern="1200" dirty="0"/>
        </a:p>
      </dsp:txBody>
      <dsp:txXfrm>
        <a:off x="5832645" y="648073"/>
        <a:ext cx="1593977" cy="629512"/>
      </dsp:txXfrm>
    </dsp:sp>
    <dsp:sp modelId="{2414097D-EFDC-4957-AA34-FB253FB1EAAA}">
      <dsp:nvSpPr>
        <dsp:cNvPr id="0" name=""/>
        <dsp:cNvSpPr/>
      </dsp:nvSpPr>
      <dsp:spPr>
        <a:xfrm>
          <a:off x="5472612" y="2736313"/>
          <a:ext cx="2302340" cy="21022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3792" tIns="113792" rIns="113792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600" kern="1200" dirty="0" smtClean="0"/>
            <a:t>Strumento di classificazione innovativo, multidisciplinare e dall’approccio universale.</a:t>
          </a:r>
          <a:endParaRPr lang="it-IT" sz="1600" kern="1200" dirty="0"/>
        </a:p>
      </dsp:txBody>
      <dsp:txXfrm>
        <a:off x="5472612" y="2736313"/>
        <a:ext cx="2302340" cy="210224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8DD18D-B9E5-4D06-B692-6B2586260F87}">
      <dsp:nvSpPr>
        <dsp:cNvPr id="0" name=""/>
        <dsp:cNvSpPr/>
      </dsp:nvSpPr>
      <dsp:spPr>
        <a:xfrm>
          <a:off x="7263473" y="2831939"/>
          <a:ext cx="739689" cy="3520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894"/>
              </a:lnTo>
              <a:lnTo>
                <a:pt x="739689" y="239894"/>
              </a:lnTo>
              <a:lnTo>
                <a:pt x="739689" y="35202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D06D85-2475-4E47-B00E-D800B0E05FBC}">
      <dsp:nvSpPr>
        <dsp:cNvPr id="0" name=""/>
        <dsp:cNvSpPr/>
      </dsp:nvSpPr>
      <dsp:spPr>
        <a:xfrm>
          <a:off x="6437152" y="3927558"/>
          <a:ext cx="91440" cy="3770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4905"/>
              </a:lnTo>
              <a:lnTo>
                <a:pt x="86631" y="264905"/>
              </a:lnTo>
              <a:lnTo>
                <a:pt x="86631" y="377035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4C10AA6-475C-4444-8A7A-A697F3ABC5F2}">
      <dsp:nvSpPr>
        <dsp:cNvPr id="0" name=""/>
        <dsp:cNvSpPr/>
      </dsp:nvSpPr>
      <dsp:spPr>
        <a:xfrm>
          <a:off x="6482872" y="2831939"/>
          <a:ext cx="780601" cy="327014"/>
        </a:xfrm>
        <a:custGeom>
          <a:avLst/>
          <a:gdLst/>
          <a:ahLst/>
          <a:cxnLst/>
          <a:rect l="0" t="0" r="0" b="0"/>
          <a:pathLst>
            <a:path>
              <a:moveTo>
                <a:pt x="780601" y="0"/>
              </a:moveTo>
              <a:lnTo>
                <a:pt x="780601" y="214884"/>
              </a:lnTo>
              <a:lnTo>
                <a:pt x="0" y="214884"/>
              </a:lnTo>
              <a:lnTo>
                <a:pt x="0" y="32701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687EAE-EF42-4733-B8D7-6902C2D15AB4}">
      <dsp:nvSpPr>
        <dsp:cNvPr id="0" name=""/>
        <dsp:cNvSpPr/>
      </dsp:nvSpPr>
      <dsp:spPr>
        <a:xfrm>
          <a:off x="4859482" y="1711309"/>
          <a:ext cx="2403990" cy="3520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894"/>
              </a:lnTo>
              <a:lnTo>
                <a:pt x="2403990" y="239894"/>
              </a:lnTo>
              <a:lnTo>
                <a:pt x="2403990" y="35202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B3DE0-A728-4EBF-8850-885C6521987B}">
      <dsp:nvSpPr>
        <dsp:cNvPr id="0" name=""/>
        <dsp:cNvSpPr/>
      </dsp:nvSpPr>
      <dsp:spPr>
        <a:xfrm>
          <a:off x="4304715" y="3952568"/>
          <a:ext cx="739689" cy="3520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894"/>
              </a:lnTo>
              <a:lnTo>
                <a:pt x="739689" y="239894"/>
              </a:lnTo>
              <a:lnTo>
                <a:pt x="739689" y="35202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F96369-395B-4EF6-B6C6-F11134CF9A88}">
      <dsp:nvSpPr>
        <dsp:cNvPr id="0" name=""/>
        <dsp:cNvSpPr/>
      </dsp:nvSpPr>
      <dsp:spPr>
        <a:xfrm>
          <a:off x="3565025" y="3952568"/>
          <a:ext cx="739689" cy="352024"/>
        </a:xfrm>
        <a:custGeom>
          <a:avLst/>
          <a:gdLst/>
          <a:ahLst/>
          <a:cxnLst/>
          <a:rect l="0" t="0" r="0" b="0"/>
          <a:pathLst>
            <a:path>
              <a:moveTo>
                <a:pt x="739689" y="0"/>
              </a:moveTo>
              <a:lnTo>
                <a:pt x="739689" y="239894"/>
              </a:lnTo>
              <a:lnTo>
                <a:pt x="0" y="239894"/>
              </a:lnTo>
              <a:lnTo>
                <a:pt x="0" y="35202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E114C0-D543-4BE6-A64D-D7BD3EAE0E1F}">
      <dsp:nvSpPr>
        <dsp:cNvPr id="0" name=""/>
        <dsp:cNvSpPr/>
      </dsp:nvSpPr>
      <dsp:spPr>
        <a:xfrm>
          <a:off x="2455491" y="2831939"/>
          <a:ext cx="1849223" cy="3520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894"/>
              </a:lnTo>
              <a:lnTo>
                <a:pt x="1849223" y="239894"/>
              </a:lnTo>
              <a:lnTo>
                <a:pt x="1849223" y="35202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5F1281-36F4-46C7-AE83-7DC22787E417}">
      <dsp:nvSpPr>
        <dsp:cNvPr id="0" name=""/>
        <dsp:cNvSpPr/>
      </dsp:nvSpPr>
      <dsp:spPr>
        <a:xfrm>
          <a:off x="2039926" y="3952568"/>
          <a:ext cx="91440" cy="3520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202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666174-DE00-4E9D-A937-199EDBBEE265}">
      <dsp:nvSpPr>
        <dsp:cNvPr id="0" name=""/>
        <dsp:cNvSpPr/>
      </dsp:nvSpPr>
      <dsp:spPr>
        <a:xfrm>
          <a:off x="2085646" y="2831939"/>
          <a:ext cx="369844" cy="352024"/>
        </a:xfrm>
        <a:custGeom>
          <a:avLst/>
          <a:gdLst/>
          <a:ahLst/>
          <a:cxnLst/>
          <a:rect l="0" t="0" r="0" b="0"/>
          <a:pathLst>
            <a:path>
              <a:moveTo>
                <a:pt x="369844" y="0"/>
              </a:moveTo>
              <a:lnTo>
                <a:pt x="369844" y="239894"/>
              </a:lnTo>
              <a:lnTo>
                <a:pt x="0" y="239894"/>
              </a:lnTo>
              <a:lnTo>
                <a:pt x="0" y="35202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0441AF-E8A7-44AA-AD45-30B57DDC8088}">
      <dsp:nvSpPr>
        <dsp:cNvPr id="0" name=""/>
        <dsp:cNvSpPr/>
      </dsp:nvSpPr>
      <dsp:spPr>
        <a:xfrm>
          <a:off x="560547" y="3952568"/>
          <a:ext cx="91440" cy="3520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202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E5E80E-010F-4D96-84C2-EC7C5B288438}">
      <dsp:nvSpPr>
        <dsp:cNvPr id="0" name=""/>
        <dsp:cNvSpPr/>
      </dsp:nvSpPr>
      <dsp:spPr>
        <a:xfrm>
          <a:off x="606267" y="2831939"/>
          <a:ext cx="1849223" cy="352024"/>
        </a:xfrm>
        <a:custGeom>
          <a:avLst/>
          <a:gdLst/>
          <a:ahLst/>
          <a:cxnLst/>
          <a:rect l="0" t="0" r="0" b="0"/>
          <a:pathLst>
            <a:path>
              <a:moveTo>
                <a:pt x="1849223" y="0"/>
              </a:moveTo>
              <a:lnTo>
                <a:pt x="1849223" y="239894"/>
              </a:lnTo>
              <a:lnTo>
                <a:pt x="0" y="239894"/>
              </a:lnTo>
              <a:lnTo>
                <a:pt x="0" y="352024"/>
              </a:lnTo>
            </a:path>
          </a:pathLst>
        </a:custGeom>
        <a:noFill/>
        <a:ln w="952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73E9E9-0DF3-40C9-AEBC-3636EDB55386}">
      <dsp:nvSpPr>
        <dsp:cNvPr id="0" name=""/>
        <dsp:cNvSpPr/>
      </dsp:nvSpPr>
      <dsp:spPr>
        <a:xfrm>
          <a:off x="2455491" y="1711309"/>
          <a:ext cx="2403990" cy="352024"/>
        </a:xfrm>
        <a:custGeom>
          <a:avLst/>
          <a:gdLst/>
          <a:ahLst/>
          <a:cxnLst/>
          <a:rect l="0" t="0" r="0" b="0"/>
          <a:pathLst>
            <a:path>
              <a:moveTo>
                <a:pt x="2403990" y="0"/>
              </a:moveTo>
              <a:lnTo>
                <a:pt x="2403990" y="239894"/>
              </a:lnTo>
              <a:lnTo>
                <a:pt x="0" y="239894"/>
              </a:lnTo>
              <a:lnTo>
                <a:pt x="0" y="352024"/>
              </a:lnTo>
            </a:path>
          </a:pathLst>
        </a:custGeom>
        <a:noFill/>
        <a:ln w="952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22E03-38E3-4BE2-A0F2-06272286645C}">
      <dsp:nvSpPr>
        <dsp:cNvPr id="0" name=""/>
        <dsp:cNvSpPr/>
      </dsp:nvSpPr>
      <dsp:spPr>
        <a:xfrm>
          <a:off x="4254282" y="942704"/>
          <a:ext cx="1210401" cy="7686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49E2F59-704F-4DFE-848D-A321EB637DEE}">
      <dsp:nvSpPr>
        <dsp:cNvPr id="0" name=""/>
        <dsp:cNvSpPr/>
      </dsp:nvSpPr>
      <dsp:spPr>
        <a:xfrm>
          <a:off x="4388771" y="1070469"/>
          <a:ext cx="1210401" cy="768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ICF</a:t>
          </a:r>
          <a:endParaRPr lang="it-IT" sz="1000" kern="1200" dirty="0"/>
        </a:p>
      </dsp:txBody>
      <dsp:txXfrm>
        <a:off x="4388771" y="1070469"/>
        <a:ext cx="1210401" cy="768604"/>
      </dsp:txXfrm>
    </dsp:sp>
    <dsp:sp modelId="{4BBA062E-FBB3-43B6-9A57-53DD68618FC6}">
      <dsp:nvSpPr>
        <dsp:cNvPr id="0" name=""/>
        <dsp:cNvSpPr/>
      </dsp:nvSpPr>
      <dsp:spPr>
        <a:xfrm>
          <a:off x="1850291" y="2063334"/>
          <a:ext cx="1210401" cy="7686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C0774C9-88DB-4D84-BC9B-E7724E2DAA9B}">
      <dsp:nvSpPr>
        <dsp:cNvPr id="0" name=""/>
        <dsp:cNvSpPr/>
      </dsp:nvSpPr>
      <dsp:spPr>
        <a:xfrm>
          <a:off x="1984780" y="2191099"/>
          <a:ext cx="1210401" cy="768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Parte 1: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Funzionamento e Disabilità</a:t>
          </a:r>
          <a:endParaRPr lang="it-IT" sz="1000" kern="1200" dirty="0"/>
        </a:p>
      </dsp:txBody>
      <dsp:txXfrm>
        <a:off x="1984780" y="2191099"/>
        <a:ext cx="1210401" cy="768604"/>
      </dsp:txXfrm>
    </dsp:sp>
    <dsp:sp modelId="{1E45811C-3EED-49EE-A774-2CA42C19E5A9}">
      <dsp:nvSpPr>
        <dsp:cNvPr id="0" name=""/>
        <dsp:cNvSpPr/>
      </dsp:nvSpPr>
      <dsp:spPr>
        <a:xfrm>
          <a:off x="1067" y="3183964"/>
          <a:ext cx="1210401" cy="7686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B187F6B-883D-4CB1-ADB0-ABD6C14D1307}">
      <dsp:nvSpPr>
        <dsp:cNvPr id="0" name=""/>
        <dsp:cNvSpPr/>
      </dsp:nvSpPr>
      <dsp:spPr>
        <a:xfrm>
          <a:off x="135556" y="3311728"/>
          <a:ext cx="1210401" cy="768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Funzioni corporee</a:t>
          </a:r>
          <a:endParaRPr lang="it-IT" sz="1000" kern="1200" dirty="0"/>
        </a:p>
      </dsp:txBody>
      <dsp:txXfrm>
        <a:off x="135556" y="3311728"/>
        <a:ext cx="1210401" cy="768604"/>
      </dsp:txXfrm>
    </dsp:sp>
    <dsp:sp modelId="{094A2440-8449-446B-B649-C97F9DFE3F20}">
      <dsp:nvSpPr>
        <dsp:cNvPr id="0" name=""/>
        <dsp:cNvSpPr/>
      </dsp:nvSpPr>
      <dsp:spPr>
        <a:xfrm>
          <a:off x="1067" y="4304593"/>
          <a:ext cx="1210401" cy="7686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992CA3D-2C9D-4405-B3A8-A5C65866BB11}">
      <dsp:nvSpPr>
        <dsp:cNvPr id="0" name=""/>
        <dsp:cNvSpPr/>
      </dsp:nvSpPr>
      <dsp:spPr>
        <a:xfrm>
          <a:off x="135556" y="4432358"/>
          <a:ext cx="1210401" cy="768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Modificazioni nelle Funzioni corporee</a:t>
          </a:r>
          <a:endParaRPr lang="it-IT" sz="1000" kern="1200" dirty="0"/>
        </a:p>
      </dsp:txBody>
      <dsp:txXfrm>
        <a:off x="135556" y="4432358"/>
        <a:ext cx="1210401" cy="768604"/>
      </dsp:txXfrm>
    </dsp:sp>
    <dsp:sp modelId="{B98C8111-96DF-47E4-80B4-B9270A38E11C}">
      <dsp:nvSpPr>
        <dsp:cNvPr id="0" name=""/>
        <dsp:cNvSpPr/>
      </dsp:nvSpPr>
      <dsp:spPr>
        <a:xfrm>
          <a:off x="1480446" y="3183964"/>
          <a:ext cx="1210401" cy="7686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5811ADC-C635-4579-8CB5-56D2808D7333}">
      <dsp:nvSpPr>
        <dsp:cNvPr id="0" name=""/>
        <dsp:cNvSpPr/>
      </dsp:nvSpPr>
      <dsp:spPr>
        <a:xfrm>
          <a:off x="1614935" y="3311728"/>
          <a:ext cx="1210401" cy="768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Strutture corporee</a:t>
          </a:r>
          <a:endParaRPr lang="it-IT" sz="1000" kern="1200" dirty="0"/>
        </a:p>
      </dsp:txBody>
      <dsp:txXfrm>
        <a:off x="1614935" y="3311728"/>
        <a:ext cx="1210401" cy="768604"/>
      </dsp:txXfrm>
    </dsp:sp>
    <dsp:sp modelId="{4F58D097-1B9F-4EBD-B7D2-E114E650388B}">
      <dsp:nvSpPr>
        <dsp:cNvPr id="0" name=""/>
        <dsp:cNvSpPr/>
      </dsp:nvSpPr>
      <dsp:spPr>
        <a:xfrm>
          <a:off x="1480446" y="4304593"/>
          <a:ext cx="1210401" cy="7686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84C7E8-1D0C-4132-BF7F-935A30694D31}">
      <dsp:nvSpPr>
        <dsp:cNvPr id="0" name=""/>
        <dsp:cNvSpPr/>
      </dsp:nvSpPr>
      <dsp:spPr>
        <a:xfrm>
          <a:off x="1614935" y="4432358"/>
          <a:ext cx="1210401" cy="768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Modificazioni nelle Strutture corporee</a:t>
          </a:r>
          <a:endParaRPr lang="it-IT" sz="1000" kern="1200" dirty="0"/>
        </a:p>
      </dsp:txBody>
      <dsp:txXfrm>
        <a:off x="1614935" y="4432358"/>
        <a:ext cx="1210401" cy="768604"/>
      </dsp:txXfrm>
    </dsp:sp>
    <dsp:sp modelId="{BA1A41E8-67B2-4FC0-91C5-9E4DBA42E2C6}">
      <dsp:nvSpPr>
        <dsp:cNvPr id="0" name=""/>
        <dsp:cNvSpPr/>
      </dsp:nvSpPr>
      <dsp:spPr>
        <a:xfrm>
          <a:off x="3699514" y="3183964"/>
          <a:ext cx="1210401" cy="7686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A550B4A-1BC6-4595-98C9-25B037C5155E}">
      <dsp:nvSpPr>
        <dsp:cNvPr id="0" name=""/>
        <dsp:cNvSpPr/>
      </dsp:nvSpPr>
      <dsp:spPr>
        <a:xfrm>
          <a:off x="3834003" y="3311728"/>
          <a:ext cx="1210401" cy="768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Attività e partecipazione</a:t>
          </a:r>
          <a:endParaRPr lang="it-IT" sz="1000" kern="1200" dirty="0"/>
        </a:p>
      </dsp:txBody>
      <dsp:txXfrm>
        <a:off x="3834003" y="3311728"/>
        <a:ext cx="1210401" cy="768604"/>
      </dsp:txXfrm>
    </dsp:sp>
    <dsp:sp modelId="{7201CC16-EFC3-4391-B9EC-A2ED87424244}">
      <dsp:nvSpPr>
        <dsp:cNvPr id="0" name=""/>
        <dsp:cNvSpPr/>
      </dsp:nvSpPr>
      <dsp:spPr>
        <a:xfrm>
          <a:off x="2959825" y="4304593"/>
          <a:ext cx="1210401" cy="7686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ED080D-118C-4CC1-BFF0-8A87A5FBF631}">
      <dsp:nvSpPr>
        <dsp:cNvPr id="0" name=""/>
        <dsp:cNvSpPr/>
      </dsp:nvSpPr>
      <dsp:spPr>
        <a:xfrm>
          <a:off x="3094314" y="4432358"/>
          <a:ext cx="1210401" cy="768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Capacità</a:t>
          </a:r>
          <a:endParaRPr lang="it-IT" sz="1000" kern="1200" dirty="0"/>
        </a:p>
      </dsp:txBody>
      <dsp:txXfrm>
        <a:off x="3094314" y="4432358"/>
        <a:ext cx="1210401" cy="768604"/>
      </dsp:txXfrm>
    </dsp:sp>
    <dsp:sp modelId="{CFD64F43-AE0D-4270-8DFF-2427D01F99F2}">
      <dsp:nvSpPr>
        <dsp:cNvPr id="0" name=""/>
        <dsp:cNvSpPr/>
      </dsp:nvSpPr>
      <dsp:spPr>
        <a:xfrm>
          <a:off x="4439204" y="4304593"/>
          <a:ext cx="1210401" cy="7686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368C3DC-AC36-4C13-BCD0-9D518142BAF7}">
      <dsp:nvSpPr>
        <dsp:cNvPr id="0" name=""/>
        <dsp:cNvSpPr/>
      </dsp:nvSpPr>
      <dsp:spPr>
        <a:xfrm>
          <a:off x="4573693" y="4432358"/>
          <a:ext cx="1210401" cy="768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Performance</a:t>
          </a:r>
          <a:endParaRPr lang="it-IT" sz="1000" kern="1200" dirty="0"/>
        </a:p>
      </dsp:txBody>
      <dsp:txXfrm>
        <a:off x="4573693" y="4432358"/>
        <a:ext cx="1210401" cy="768604"/>
      </dsp:txXfrm>
    </dsp:sp>
    <dsp:sp modelId="{6F4789D8-3D50-4BE0-A2E7-4D419FAEAC37}">
      <dsp:nvSpPr>
        <dsp:cNvPr id="0" name=""/>
        <dsp:cNvSpPr/>
      </dsp:nvSpPr>
      <dsp:spPr>
        <a:xfrm>
          <a:off x="6658273" y="2063334"/>
          <a:ext cx="1210401" cy="7686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D9D7245-6494-4B5E-A8FE-709DE7DDFB9B}">
      <dsp:nvSpPr>
        <dsp:cNvPr id="0" name=""/>
        <dsp:cNvSpPr/>
      </dsp:nvSpPr>
      <dsp:spPr>
        <a:xfrm>
          <a:off x="6792762" y="2191099"/>
          <a:ext cx="1210401" cy="768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Parte 2: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Fattori contestuali</a:t>
          </a:r>
          <a:endParaRPr lang="it-IT" sz="1000" kern="1200" dirty="0"/>
        </a:p>
      </dsp:txBody>
      <dsp:txXfrm>
        <a:off x="6792762" y="2191099"/>
        <a:ext cx="1210401" cy="768604"/>
      </dsp:txXfrm>
    </dsp:sp>
    <dsp:sp modelId="{04DFA6DB-E4F3-4F28-8AEF-C15E8C8246D5}">
      <dsp:nvSpPr>
        <dsp:cNvPr id="0" name=""/>
        <dsp:cNvSpPr/>
      </dsp:nvSpPr>
      <dsp:spPr>
        <a:xfrm>
          <a:off x="5877671" y="3158953"/>
          <a:ext cx="1210401" cy="7686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D6C236-FBFF-4F02-9C24-1343B61B2606}">
      <dsp:nvSpPr>
        <dsp:cNvPr id="0" name=""/>
        <dsp:cNvSpPr/>
      </dsp:nvSpPr>
      <dsp:spPr>
        <a:xfrm>
          <a:off x="6012160" y="3286718"/>
          <a:ext cx="1210401" cy="768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Fattori ambientali</a:t>
          </a:r>
          <a:endParaRPr lang="it-IT" sz="1000" kern="1200" dirty="0"/>
        </a:p>
      </dsp:txBody>
      <dsp:txXfrm>
        <a:off x="6012160" y="3286718"/>
        <a:ext cx="1210401" cy="768604"/>
      </dsp:txXfrm>
    </dsp:sp>
    <dsp:sp modelId="{C9C7F872-8F15-4477-A2D5-4F439C70EE72}">
      <dsp:nvSpPr>
        <dsp:cNvPr id="0" name=""/>
        <dsp:cNvSpPr/>
      </dsp:nvSpPr>
      <dsp:spPr>
        <a:xfrm>
          <a:off x="5918583" y="4304593"/>
          <a:ext cx="1210401" cy="7686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BDDD15-5F39-4F18-96B2-EFC4269280EA}">
      <dsp:nvSpPr>
        <dsp:cNvPr id="0" name=""/>
        <dsp:cNvSpPr/>
      </dsp:nvSpPr>
      <dsp:spPr>
        <a:xfrm>
          <a:off x="6053072" y="4432358"/>
          <a:ext cx="1210401" cy="768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Facilitatori/Barriere</a:t>
          </a:r>
          <a:endParaRPr lang="it-IT" sz="1000" kern="1200" dirty="0"/>
        </a:p>
      </dsp:txBody>
      <dsp:txXfrm>
        <a:off x="6053072" y="4432358"/>
        <a:ext cx="1210401" cy="768604"/>
      </dsp:txXfrm>
    </dsp:sp>
    <dsp:sp modelId="{28648FC7-CC17-4E8C-A9A4-00CB1E172303}">
      <dsp:nvSpPr>
        <dsp:cNvPr id="0" name=""/>
        <dsp:cNvSpPr/>
      </dsp:nvSpPr>
      <dsp:spPr>
        <a:xfrm>
          <a:off x="7397962" y="3183964"/>
          <a:ext cx="1210401" cy="76860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FEB6226-0DA3-4AB2-84BF-3B92293F9D06}">
      <dsp:nvSpPr>
        <dsp:cNvPr id="0" name=""/>
        <dsp:cNvSpPr/>
      </dsp:nvSpPr>
      <dsp:spPr>
        <a:xfrm>
          <a:off x="7532451" y="3311728"/>
          <a:ext cx="1210401" cy="768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000" kern="1200" dirty="0" smtClean="0"/>
            <a:t>Fattori personali</a:t>
          </a:r>
          <a:endParaRPr lang="it-IT" sz="1000" kern="1200" dirty="0"/>
        </a:p>
      </dsp:txBody>
      <dsp:txXfrm>
        <a:off x="7532451" y="3311728"/>
        <a:ext cx="1210401" cy="7686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5DC357-3BFD-4E1F-8282-4FD0F448211C}" type="datetimeFigureOut">
              <a:rPr lang="it-IT" smtClean="0"/>
              <a:pPr/>
              <a:t>06/04/2011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F0E439-58FB-4EF6-912A-5374B86B36E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304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4304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58AFE6-F1FE-4CAC-8423-9328E0489760}" type="slidenum">
              <a:rPr lang="it-IT" smtClean="0"/>
              <a:pPr/>
              <a:t>1</a:t>
            </a:fld>
            <a:endParaRPr lang="it-IT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225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5226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84292A-EFB0-4019-84E5-5DAABAF09870}" type="slidenum">
              <a:rPr lang="it-IT" smtClean="0"/>
              <a:pPr/>
              <a:t>10</a:t>
            </a:fld>
            <a:endParaRPr lang="it-IT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28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5328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6884BFF-4760-4B88-8D90-F8A80F5F258E}" type="slidenum">
              <a:rPr lang="it-IT" smtClean="0"/>
              <a:pPr/>
              <a:t>11</a:t>
            </a:fld>
            <a:endParaRPr lang="it-IT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430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5430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4DEB21A-C7D2-4B2B-9352-72B6A0EF9E54}" type="slidenum">
              <a:rPr lang="it-IT" smtClean="0"/>
              <a:pPr/>
              <a:t>12</a:t>
            </a:fld>
            <a:endParaRPr lang="it-IT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533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5533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EAFB820-7167-4E4A-8F34-CA9FACA0452A}" type="slidenum">
              <a:rPr lang="it-IT" smtClean="0"/>
              <a:pPr/>
              <a:t>13</a:t>
            </a:fld>
            <a:endParaRPr lang="it-IT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635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5635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9EC83E-D759-4DAB-8F34-46ED3D048FF4}" type="slidenum">
              <a:rPr lang="it-IT" smtClean="0"/>
              <a:pPr/>
              <a:t>14</a:t>
            </a:fld>
            <a:endParaRPr lang="it-IT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394A4F-6BD7-4900-BA23-86F97ADBAF0F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357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73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 smtClean="0"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0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5840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C8A7326-3B9C-44A3-AD56-D40A4477BA54}" type="slidenum">
              <a:rPr lang="it-IT" smtClean="0"/>
              <a:pPr/>
              <a:t>16</a:t>
            </a:fld>
            <a:endParaRPr lang="it-IT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C8D25B-E281-4BC0-B1D0-438C7A53F7FF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359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7763" y="687388"/>
            <a:ext cx="4570412" cy="34274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94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341813"/>
            <a:ext cx="502285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it-IT" sz="1300" smtClean="0">
              <a:solidFill>
                <a:srgbClr val="000000"/>
              </a:solidFill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4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A976EF2-6AF2-4626-B470-2ED293092854}" type="slidenum">
              <a:rPr lang="en-GB" smtClean="0"/>
              <a:pPr/>
              <a:t>18</a:t>
            </a:fld>
            <a:endParaRPr lang="en-GB" smtClean="0"/>
          </a:p>
        </p:txBody>
      </p:sp>
      <p:sp>
        <p:nvSpPr>
          <p:cNvPr id="360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04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270375"/>
            <a:ext cx="5154613" cy="4491038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</a:pPr>
            <a:endParaRPr lang="it-IT" sz="900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147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6147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181B5D0-58C6-4AD1-BA9C-48631B0CBE4D}" type="slidenum">
              <a:rPr lang="it-IT" smtClean="0"/>
              <a:pPr/>
              <a:t>19</a:t>
            </a:fld>
            <a:endParaRPr lang="it-IT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406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4406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22A9236-E911-47BC-BB8C-C1516198337F}" type="slidenum">
              <a:rPr lang="it-IT" smtClean="0"/>
              <a:pPr/>
              <a:t>2</a:t>
            </a:fld>
            <a:endParaRPr lang="it-IT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249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6250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5806EF-4E49-4AEB-86B1-CCD7C1C3CA6D}" type="slidenum">
              <a:rPr lang="it-IT" smtClean="0"/>
              <a:pPr/>
              <a:t>20</a:t>
            </a:fld>
            <a:endParaRPr lang="it-IT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352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6352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5FB399A-EBF2-46B4-BFAC-A634FCCBE14B}" type="slidenum">
              <a:rPr lang="it-IT" smtClean="0"/>
              <a:pPr/>
              <a:t>21</a:t>
            </a:fld>
            <a:endParaRPr lang="it-IT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454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6454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6E33513-6F93-481F-AA54-242D3F809C49}" type="slidenum">
              <a:rPr lang="it-IT" smtClean="0"/>
              <a:pPr/>
              <a:t>22</a:t>
            </a:fld>
            <a:endParaRPr lang="it-IT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5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BA63C7C-76DD-4E64-B2BB-5FCC68277379}" type="slidenum">
              <a:rPr lang="en-GB" smtClean="0"/>
              <a:pPr/>
              <a:t>23</a:t>
            </a:fld>
            <a:endParaRPr lang="en-GB" smtClean="0"/>
          </a:p>
        </p:txBody>
      </p:sp>
      <p:sp>
        <p:nvSpPr>
          <p:cNvPr id="365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55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4988"/>
            <a:ext cx="5026025" cy="4113212"/>
          </a:xfrm>
          <a:noFill/>
        </p:spPr>
        <p:txBody>
          <a:bodyPr wrap="square" lIns="85874" tIns="42936" rIns="85874" bIns="42936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659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6659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44F5C08-C55B-471A-821D-F4CFF0590E1E}" type="slidenum">
              <a:rPr lang="it-IT" smtClean="0"/>
              <a:pPr/>
              <a:t>24</a:t>
            </a:fld>
            <a:endParaRPr lang="it-IT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966A205-DF94-48A3-BA98-49A498984266}" type="slidenum">
              <a:rPr lang="en-GB" smtClean="0"/>
              <a:pPr/>
              <a:t>25</a:t>
            </a:fld>
            <a:endParaRPr lang="en-GB" smtClean="0"/>
          </a:p>
        </p:txBody>
      </p:sp>
      <p:sp>
        <p:nvSpPr>
          <p:cNvPr id="367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7763" y="687388"/>
            <a:ext cx="4570412" cy="34274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76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32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z="1300" dirty="0" smtClean="0">
              <a:solidFill>
                <a:srgbClr val="000000"/>
              </a:solidFill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6B4952C-58B5-47D1-B9DE-0A0CF5FEA056}" type="slidenum">
              <a:rPr lang="en-GB" smtClean="0"/>
              <a:pPr/>
              <a:t>26</a:t>
            </a:fld>
            <a:endParaRPr lang="en-GB" smtClean="0"/>
          </a:p>
        </p:txBody>
      </p:sp>
      <p:sp>
        <p:nvSpPr>
          <p:cNvPr id="368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7763" y="687388"/>
            <a:ext cx="4570412" cy="34274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4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32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z="1300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FF740E6-F51E-45D6-B425-3FFBB0746185}" type="slidenum">
              <a:rPr lang="en-GB" smtClean="0"/>
              <a:pPr/>
              <a:t>27</a:t>
            </a:fld>
            <a:endParaRPr lang="en-GB" smtClean="0"/>
          </a:p>
        </p:txBody>
      </p:sp>
      <p:sp>
        <p:nvSpPr>
          <p:cNvPr id="369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7763" y="687388"/>
            <a:ext cx="4570412" cy="34274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96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3400"/>
            <a:ext cx="5026025" cy="41132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z="1300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AE171BC-1481-4937-8B15-918342D9F0B7}" type="slidenum">
              <a:rPr lang="en-GB" smtClean="0"/>
              <a:pPr/>
              <a:t>28</a:t>
            </a:fld>
            <a:endParaRPr lang="en-GB" smtClean="0"/>
          </a:p>
        </p:txBody>
      </p:sp>
      <p:sp>
        <p:nvSpPr>
          <p:cNvPr id="370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7763" y="687388"/>
            <a:ext cx="4570412" cy="34274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069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3400"/>
            <a:ext cx="5026025" cy="41132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36B1BA1-0E2D-4AD4-A40A-B3CDFC67EE49}" type="slidenum">
              <a:rPr lang="en-GB" smtClean="0"/>
              <a:pPr/>
              <a:t>29</a:t>
            </a:fld>
            <a:endParaRPr lang="en-GB" smtClean="0"/>
          </a:p>
        </p:txBody>
      </p:sp>
      <p:sp>
        <p:nvSpPr>
          <p:cNvPr id="3717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7763" y="687388"/>
            <a:ext cx="4570412" cy="34274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171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32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z="1300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509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4509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F02A5AC-B88C-4C81-BFD0-E66A9F758412}" type="slidenum">
              <a:rPr lang="it-IT" smtClean="0"/>
              <a:pPr/>
              <a:t>3</a:t>
            </a:fld>
            <a:endParaRPr lang="it-IT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1F16211-CA1B-49E7-AD9F-8C9BF00B286C}" type="slidenum">
              <a:rPr lang="en-GB" smtClean="0"/>
              <a:pPr/>
              <a:t>30</a:t>
            </a:fld>
            <a:endParaRPr lang="en-GB" smtClean="0"/>
          </a:p>
        </p:txBody>
      </p:sp>
      <p:sp>
        <p:nvSpPr>
          <p:cNvPr id="372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7763" y="687388"/>
            <a:ext cx="4570412" cy="34274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274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341813"/>
            <a:ext cx="502285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z="1300" smtClean="0">
              <a:solidFill>
                <a:srgbClr val="000000"/>
              </a:solidFill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6C0E532-0122-4C63-8665-56657F197DAD}" type="slidenum">
              <a:rPr lang="en-GB" smtClean="0"/>
              <a:pPr/>
              <a:t>31</a:t>
            </a:fld>
            <a:endParaRPr lang="en-GB" smtClean="0"/>
          </a:p>
        </p:txBody>
      </p:sp>
      <p:sp>
        <p:nvSpPr>
          <p:cNvPr id="373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7763" y="687388"/>
            <a:ext cx="4570412" cy="34274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376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3400"/>
            <a:ext cx="5026025" cy="41132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z="1300" dirty="0" smtClean="0">
              <a:solidFill>
                <a:srgbClr val="000000"/>
              </a:solidFill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5A6D69-3D21-4038-83A2-A6B9613E8F44}" type="slidenum">
              <a:rPr lang="en-GB" smtClean="0"/>
              <a:pPr/>
              <a:t>32</a:t>
            </a:fld>
            <a:endParaRPr lang="en-GB" smtClean="0"/>
          </a:p>
        </p:txBody>
      </p:sp>
      <p:sp>
        <p:nvSpPr>
          <p:cNvPr id="374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7763" y="687388"/>
            <a:ext cx="4570412" cy="34274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478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32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z="900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D60E0E0-0255-452D-886E-A9AED7ECAC35}" type="slidenum">
              <a:rPr lang="en-GB" smtClean="0"/>
              <a:pPr/>
              <a:t>33</a:t>
            </a:fld>
            <a:endParaRPr lang="en-GB" smtClean="0"/>
          </a:p>
        </p:txBody>
      </p:sp>
      <p:sp>
        <p:nvSpPr>
          <p:cNvPr id="3758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7763" y="687388"/>
            <a:ext cx="4570412" cy="34274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581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7575" y="4341813"/>
            <a:ext cx="502285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z="1300" smtClean="0">
              <a:solidFill>
                <a:srgbClr val="000000"/>
              </a:solidFill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683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7683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0E934E0-CF07-4F9E-81E6-8D2F01163A1D}" type="slidenum">
              <a:rPr lang="it-IT" smtClean="0"/>
              <a:pPr/>
              <a:t>34</a:t>
            </a:fld>
            <a:endParaRPr lang="it-IT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785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7786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FDF254B-2731-43D5-9314-FA53B8C7E305}" type="slidenum">
              <a:rPr lang="it-IT" smtClean="0"/>
              <a:pPr/>
              <a:t>35</a:t>
            </a:fld>
            <a:endParaRPr lang="it-IT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1217111-63FE-4173-BCBC-8414238ACD10}" type="slidenum">
              <a:rPr lang="en-GB" smtClean="0"/>
              <a:pPr/>
              <a:t>36</a:t>
            </a:fld>
            <a:endParaRPr lang="en-GB" smtClean="0"/>
          </a:p>
        </p:txBody>
      </p:sp>
      <p:sp>
        <p:nvSpPr>
          <p:cNvPr id="378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2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 fontScale="85000" lnSpcReduction="20000"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sz="700" dirty="0" smtClean="0"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F3CF92B-785A-4BB9-90E0-DA19FEE94D6C}" type="slidenum">
              <a:rPr lang="en-GB" smtClean="0"/>
              <a:pPr/>
              <a:t>37</a:t>
            </a:fld>
            <a:endParaRPr lang="en-GB" smtClean="0"/>
          </a:p>
        </p:txBody>
      </p:sp>
      <p:sp>
        <p:nvSpPr>
          <p:cNvPr id="3799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99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z="1300" dirty="0" smtClean="0"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D4F0F46-4B2C-4D4F-AA98-F07E19D08EB9}" type="slidenum">
              <a:rPr lang="en-GB" smtClean="0"/>
              <a:pPr/>
              <a:t>38</a:t>
            </a:fld>
            <a:endParaRPr lang="en-GB" smtClean="0"/>
          </a:p>
        </p:txBody>
      </p:sp>
      <p:sp>
        <p:nvSpPr>
          <p:cNvPr id="3809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093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lIns="88607" tIns="44302" rIns="88607" bIns="44302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8F06086-4540-411D-B56F-1ABA94AE2898}" type="slidenum">
              <a:rPr lang="en-GB" smtClean="0"/>
              <a:pPr/>
              <a:t>39</a:t>
            </a:fld>
            <a:endParaRPr lang="en-GB" smtClean="0"/>
          </a:p>
        </p:txBody>
      </p:sp>
      <p:sp>
        <p:nvSpPr>
          <p:cNvPr id="381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195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lIns="88607" tIns="44302" rIns="88607" bIns="44302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611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461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00FAA49-E3CA-4095-9DA2-D4FF58BBC601}" type="slidenum">
              <a:rPr lang="it-IT" smtClean="0"/>
              <a:pPr/>
              <a:t>4</a:t>
            </a:fld>
            <a:endParaRPr lang="it-IT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949F6C8-DBBE-4FC3-8CB6-8DF457A1B6C5}" type="slidenum">
              <a:rPr lang="en-GB" smtClean="0"/>
              <a:pPr/>
              <a:t>40</a:t>
            </a:fld>
            <a:endParaRPr lang="en-GB" smtClean="0"/>
          </a:p>
        </p:txBody>
      </p:sp>
      <p:sp>
        <p:nvSpPr>
          <p:cNvPr id="3829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298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lIns="88607" tIns="44302" rIns="88607" bIns="44302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9021671-BF65-446A-AE89-267AAC1A5C88}" type="slidenum">
              <a:rPr lang="en-GB" smtClean="0"/>
              <a:pPr/>
              <a:t>41</a:t>
            </a:fld>
            <a:endParaRPr lang="en-GB" smtClean="0"/>
          </a:p>
        </p:txBody>
      </p:sp>
      <p:sp>
        <p:nvSpPr>
          <p:cNvPr id="3840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40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lIns="88607" tIns="44302" rIns="88607" bIns="44302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DAA176F-EC03-40AA-AE67-60440F104AB5}" type="slidenum">
              <a:rPr lang="en-GB" smtClean="0"/>
              <a:pPr/>
              <a:t>42</a:t>
            </a:fld>
            <a:endParaRPr lang="en-GB" smtClean="0"/>
          </a:p>
        </p:txBody>
      </p:sp>
      <p:sp>
        <p:nvSpPr>
          <p:cNvPr id="3850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5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lIns="88607" tIns="44302" rIns="88607" bIns="44302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809E5FD-7937-4CE7-9410-BA4EB47A13FB}" type="slidenum">
              <a:rPr lang="en-GB" smtClean="0"/>
              <a:pPr/>
              <a:t>43</a:t>
            </a:fld>
            <a:endParaRPr lang="en-GB" smtClean="0"/>
          </a:p>
        </p:txBody>
      </p:sp>
      <p:sp>
        <p:nvSpPr>
          <p:cNvPr id="3860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60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lIns="88607" tIns="44302" rIns="88607" bIns="44302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05D33D0-52C6-4E55-8489-3B1902022E9C}" type="slidenum">
              <a:rPr lang="en-GB" smtClean="0"/>
              <a:pPr/>
              <a:t>44</a:t>
            </a:fld>
            <a:endParaRPr lang="en-GB" smtClean="0"/>
          </a:p>
        </p:txBody>
      </p:sp>
      <p:sp>
        <p:nvSpPr>
          <p:cNvPr id="3870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7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lIns="88607" tIns="44302" rIns="88607" bIns="44302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b="1" i="1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E6AEBA7-4265-4FAD-8264-313491715774}" type="slidenum">
              <a:rPr lang="en-GB" smtClean="0"/>
              <a:pPr/>
              <a:t>45</a:t>
            </a:fld>
            <a:endParaRPr lang="en-GB" smtClean="0"/>
          </a:p>
        </p:txBody>
      </p:sp>
      <p:sp>
        <p:nvSpPr>
          <p:cNvPr id="388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7763" y="687388"/>
            <a:ext cx="4570412" cy="34274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81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4343400"/>
            <a:ext cx="5032375" cy="41132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z="1300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A6811EB-74E7-4922-A276-A9436EBCF999}" type="slidenum">
              <a:rPr lang="en-GB" smtClean="0"/>
              <a:pPr/>
              <a:t>46</a:t>
            </a:fld>
            <a:endParaRPr lang="en-GB" smtClean="0"/>
          </a:p>
        </p:txBody>
      </p:sp>
      <p:sp>
        <p:nvSpPr>
          <p:cNvPr id="389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7763" y="687388"/>
            <a:ext cx="4570412" cy="34274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3400"/>
            <a:ext cx="5026025" cy="41132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 smtClean="0"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014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9014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2A1DC1F-A2B4-420E-B0FC-2881DFC4B990}" type="slidenum">
              <a:rPr lang="it-IT" smtClean="0"/>
              <a:pPr/>
              <a:t>47</a:t>
            </a:fld>
            <a:endParaRPr lang="it-IT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117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9117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EE98A7-AEAD-41BC-9458-FFF1CBC5CCE3}" type="slidenum">
              <a:rPr lang="it-IT" smtClean="0"/>
              <a:pPr/>
              <a:t>48</a:t>
            </a:fld>
            <a:endParaRPr lang="it-IT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219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9219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94A33FC-3446-4F05-88FD-373922778786}" type="slidenum">
              <a:rPr lang="it-IT" smtClean="0"/>
              <a:pPr/>
              <a:t>49</a:t>
            </a:fld>
            <a:endParaRPr lang="it-IT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713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4714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D4C37DF-EDE7-4B89-BCA8-9EECADA8B05B}" type="slidenum">
              <a:rPr lang="it-IT" smtClean="0"/>
              <a:pPr/>
              <a:t>5</a:t>
            </a:fld>
            <a:endParaRPr lang="it-IT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A055C0-BBFE-4D1E-B2B2-4049DD42515A}" type="slidenum">
              <a:rPr lang="en-GB" smtClean="0"/>
              <a:pPr/>
              <a:t>50</a:t>
            </a:fld>
            <a:endParaRPr lang="en-GB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BEBDC0-7940-475C-B65C-DACCBBB3D9A9}" type="slidenum">
              <a:rPr lang="en-GB" smtClean="0"/>
              <a:pPr/>
              <a:t>51</a:t>
            </a:fld>
            <a:endParaRPr lang="en-GB" smtClean="0"/>
          </a:p>
        </p:txBody>
      </p:sp>
      <p:sp>
        <p:nvSpPr>
          <p:cNvPr id="394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4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z="1300" dirty="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B8749D-0B84-41D2-AD16-23107B528434}" type="slidenum">
              <a:rPr lang="en-GB" smtClean="0"/>
              <a:pPr/>
              <a:t>52</a:t>
            </a:fld>
            <a:endParaRPr lang="en-GB" smtClean="0"/>
          </a:p>
        </p:txBody>
      </p:sp>
      <p:sp>
        <p:nvSpPr>
          <p:cNvPr id="395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5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EDEEF61-CB66-4708-9AC4-D455D0B3905F}" type="slidenum">
              <a:rPr lang="en-GB" smtClean="0"/>
              <a:pPr/>
              <a:t>53</a:t>
            </a:fld>
            <a:endParaRPr lang="en-GB" smtClean="0"/>
          </a:p>
        </p:txBody>
      </p:sp>
      <p:sp>
        <p:nvSpPr>
          <p:cNvPr id="396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6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dirty="0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731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9731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9C8A10F-FECF-4818-A139-2E8DB2795528}" type="slidenum">
              <a:rPr lang="it-IT" smtClean="0"/>
              <a:pPr/>
              <a:t>54</a:t>
            </a:fld>
            <a:endParaRPr lang="it-IT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8339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98340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839034C-46D2-405A-BE0E-0AF0B81C044F}" type="slidenum">
              <a:rPr lang="it-IT" smtClean="0"/>
              <a:pPr/>
              <a:t>55</a:t>
            </a:fld>
            <a:endParaRPr lang="it-IT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53C1C77-4E6E-4D41-9EF2-0BD4BC1E9278}" type="slidenum">
              <a:rPr lang="en-GB" smtClean="0"/>
              <a:pPr/>
              <a:t>56</a:t>
            </a:fld>
            <a:endParaRPr lang="en-GB" smtClean="0"/>
          </a:p>
        </p:txBody>
      </p:sp>
      <p:sp>
        <p:nvSpPr>
          <p:cNvPr id="399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7763" y="687388"/>
            <a:ext cx="4570412" cy="34274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1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988" y="4343400"/>
            <a:ext cx="5026025" cy="4113213"/>
          </a:xfrm>
          <a:ln/>
        </p:spPr>
        <p:txBody>
          <a:bodyPr>
            <a:normAutofit fontScale="77500" lnSpcReduction="20000"/>
          </a:bodyPr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defRPr/>
            </a:pPr>
            <a:endParaRPr lang="it-IT" sz="1300" dirty="0" smtClean="0"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8373709-330B-4FEC-9464-EAFDC7C737E3}" type="slidenum">
              <a:rPr lang="en-GB" smtClean="0"/>
              <a:pPr/>
              <a:t>57</a:t>
            </a:fld>
            <a:endParaRPr lang="en-GB" smtClean="0"/>
          </a:p>
        </p:txBody>
      </p:sp>
      <p:sp>
        <p:nvSpPr>
          <p:cNvPr id="400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0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z="1300" dirty="0" smtClean="0">
              <a:solidFill>
                <a:srgbClr val="3366FF"/>
              </a:solidFill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814EFD0-B6A2-4062-8387-853D6609D280}" type="slidenum">
              <a:rPr lang="en-GB" smtClean="0"/>
              <a:pPr/>
              <a:t>58</a:t>
            </a:fld>
            <a:endParaRPr lang="en-GB" smtClean="0"/>
          </a:p>
        </p:txBody>
      </p:sp>
      <p:sp>
        <p:nvSpPr>
          <p:cNvPr id="401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1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z="1300" b="1" i="1" dirty="0" smtClean="0"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22EE294-8322-412B-856D-1E1F734D310D}" type="slidenum">
              <a:rPr lang="en-GB" smtClean="0"/>
              <a:pPr/>
              <a:t>59</a:t>
            </a:fld>
            <a:endParaRPr lang="en-GB" smtClean="0"/>
          </a:p>
        </p:txBody>
      </p:sp>
      <p:sp>
        <p:nvSpPr>
          <p:cNvPr id="402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7763" y="687388"/>
            <a:ext cx="4570412" cy="3427412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243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5988" y="4343400"/>
            <a:ext cx="5026025" cy="4113213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z="1300" dirty="0" smtClean="0"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63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48164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77A632-62B2-4BA9-AB16-643937FD47EE}" type="slidenum">
              <a:rPr lang="it-IT" smtClean="0"/>
              <a:pPr/>
              <a:t>6</a:t>
            </a:fld>
            <a:endParaRPr lang="it-IT" smtClean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3629EE6-E315-405B-AC1F-E01C07539CAD}" type="slidenum">
              <a:rPr lang="en-GB" smtClean="0"/>
              <a:pPr/>
              <a:t>60</a:t>
            </a:fld>
            <a:endParaRPr lang="en-GB" smtClean="0"/>
          </a:p>
        </p:txBody>
      </p:sp>
      <p:sp>
        <p:nvSpPr>
          <p:cNvPr id="403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34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z="1300" dirty="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DD319D-3BE9-47A2-B72A-80925685C1D3}" type="slidenum">
              <a:rPr lang="en-GB" smtClean="0"/>
              <a:pPr/>
              <a:t>61</a:t>
            </a:fld>
            <a:endParaRPr lang="en-GB" smtClean="0"/>
          </a:p>
        </p:txBody>
      </p:sp>
      <p:sp>
        <p:nvSpPr>
          <p:cNvPr id="404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6612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>
            <a:normAutofit fontScale="92500"/>
          </a:bodyPr>
          <a:lstStyle/>
          <a:p>
            <a:pPr lvl="1" eaLnBrk="1" fontAlgn="auto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defRPr/>
            </a:pPr>
            <a:endParaRPr lang="it-IT" sz="700" dirty="0" smtClean="0">
              <a:latin typeface="Tahoma" pitchFamily="34" charset="0"/>
            </a:endParaRPr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550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0550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0137DF6-9483-4408-A3CD-AFD6E8DC4234}" type="slidenum">
              <a:rPr lang="it-IT" smtClean="0"/>
              <a:pPr/>
              <a:t>62</a:t>
            </a:fld>
            <a:endParaRPr lang="it-IT" smtClean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653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40653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108A38C-FE4A-4F19-BB4A-6E6766ACF475}" type="slidenum">
              <a:rPr lang="it-IT" smtClean="0"/>
              <a:pPr/>
              <a:t>63</a:t>
            </a:fld>
            <a:endParaRPr lang="it-IT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9187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49188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39C2FE-AA00-46E3-8BE5-B67581C9384F}" type="slidenum">
              <a:rPr lang="it-IT" smtClean="0"/>
              <a:pPr/>
              <a:t>7</a:t>
            </a:fld>
            <a:endParaRPr lang="it-IT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0211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50212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260595-34B7-4910-B36A-6A31358C0041}" type="slidenum">
              <a:rPr lang="it-IT" smtClean="0"/>
              <a:pPr/>
              <a:t>8</a:t>
            </a:fld>
            <a:endParaRPr lang="it-IT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235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it-IT" smtClean="0"/>
          </a:p>
        </p:txBody>
      </p:sp>
      <p:sp>
        <p:nvSpPr>
          <p:cNvPr id="351236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0EA5A2C-3344-4061-8E10-ECEA19B74796}" type="slidenum">
              <a:rPr lang="it-IT" smtClean="0"/>
              <a:pPr/>
              <a:t>9</a:t>
            </a:fld>
            <a:endParaRPr lang="it-IT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E354-4BEA-4A82-9982-5B63061897FD}" type="datetimeFigureOut">
              <a:rPr lang="it-IT" smtClean="0"/>
              <a:pPr/>
              <a:t>06/04/2011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07BD-6336-46F8-9B1C-1105797EA5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E354-4BEA-4A82-9982-5B63061897FD}" type="datetimeFigureOut">
              <a:rPr lang="it-IT" smtClean="0"/>
              <a:pPr/>
              <a:t>06/04/2011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07BD-6336-46F8-9B1C-1105797EA5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E354-4BEA-4A82-9982-5B63061897FD}" type="datetimeFigureOut">
              <a:rPr lang="it-IT" smtClean="0"/>
              <a:pPr/>
              <a:t>06/04/2011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07BD-6336-46F8-9B1C-1105797EA5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olo e tab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abella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endParaRPr lang="it-IT" noProof="0" smtClean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E354-4BEA-4A82-9982-5B63061897FD}" type="datetimeFigureOut">
              <a:rPr lang="it-IT" smtClean="0"/>
              <a:pPr/>
              <a:t>06/04/2011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07BD-6336-46F8-9B1C-1105797EA5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E354-4BEA-4A82-9982-5B63061897FD}" type="datetimeFigureOut">
              <a:rPr lang="it-IT" smtClean="0"/>
              <a:pPr/>
              <a:t>06/04/2011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07BD-6336-46F8-9B1C-1105797EA5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E354-4BEA-4A82-9982-5B63061897FD}" type="datetimeFigureOut">
              <a:rPr lang="it-IT" smtClean="0"/>
              <a:pPr/>
              <a:t>06/04/2011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07BD-6336-46F8-9B1C-1105797EA5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E354-4BEA-4A82-9982-5B63061897FD}" type="datetimeFigureOut">
              <a:rPr lang="it-IT" smtClean="0"/>
              <a:pPr/>
              <a:t>06/04/2011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07BD-6336-46F8-9B1C-1105797EA5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E354-4BEA-4A82-9982-5B63061897FD}" type="datetimeFigureOut">
              <a:rPr lang="it-IT" smtClean="0"/>
              <a:pPr/>
              <a:t>06/04/2011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07BD-6336-46F8-9B1C-1105797EA5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E354-4BEA-4A82-9982-5B63061897FD}" type="datetimeFigureOut">
              <a:rPr lang="it-IT" smtClean="0"/>
              <a:pPr/>
              <a:t>06/04/2011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07BD-6336-46F8-9B1C-1105797EA5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E354-4BEA-4A82-9982-5B63061897FD}" type="datetimeFigureOut">
              <a:rPr lang="it-IT" smtClean="0"/>
              <a:pPr/>
              <a:t>06/04/2011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07BD-6336-46F8-9B1C-1105797EA5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E354-4BEA-4A82-9982-5B63061897FD}" type="datetimeFigureOut">
              <a:rPr lang="it-IT" smtClean="0"/>
              <a:pPr/>
              <a:t>06/04/2011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C07BD-6336-46F8-9B1C-1105797EA55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DE354-4BEA-4A82-9982-5B63061897FD}" type="datetimeFigureOut">
              <a:rPr lang="it-IT" smtClean="0"/>
              <a:pPr/>
              <a:t>06/04/2011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C07BD-6336-46F8-9B1C-1105797EA55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identimedicina.org/" TargetMode="External"/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Titolo 3"/>
          <p:cNvSpPr>
            <a:spLocks noGrp="1"/>
          </p:cNvSpPr>
          <p:nvPr>
            <p:ph type="ctrTitle"/>
          </p:nvPr>
        </p:nvSpPr>
        <p:spPr>
          <a:xfrm>
            <a:off x="1619672" y="476672"/>
            <a:ext cx="6400800" cy="3577431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ICF</a:t>
            </a:r>
            <a:r>
              <a:rPr lang="it-IT" dirty="0"/>
              <a:t/>
            </a:r>
            <a:br>
              <a:rPr lang="it-IT" dirty="0"/>
            </a:br>
            <a:r>
              <a:rPr lang="it-IT" dirty="0"/>
              <a:t>Classificazione Internazionale del Funzionamento della Disabilità e della Salute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</p:txBody>
      </p:sp>
      <p:sp>
        <p:nvSpPr>
          <p:cNvPr id="146435" name="Sottotitolo 2"/>
          <p:cNvSpPr>
            <a:spLocks noGrp="1"/>
          </p:cNvSpPr>
          <p:nvPr>
            <p:ph type="subTitle" idx="1"/>
          </p:nvPr>
        </p:nvSpPr>
        <p:spPr>
          <a:xfrm>
            <a:off x="1547813" y="4005263"/>
            <a:ext cx="6400800" cy="946150"/>
          </a:xfrm>
        </p:spPr>
        <p:txBody>
          <a:bodyPr>
            <a:normAutofit fontScale="92500" lnSpcReduction="10000"/>
          </a:bodyPr>
          <a:lstStyle/>
          <a:p>
            <a:pPr marR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it-IT" dirty="0" smtClean="0"/>
              <a:t>Corso Finalizzato A.A.2010-2011</a:t>
            </a:r>
          </a:p>
          <a:p>
            <a:pPr marR="0" eaLnBrk="1" hangingPunct="1">
              <a:lnSpc>
                <a:spcPct val="90000"/>
              </a:lnSpc>
              <a:buFont typeface="Arial" pitchFamily="34" charset="0"/>
              <a:buNone/>
            </a:pPr>
            <a:r>
              <a:rPr lang="it-IT" dirty="0" smtClean="0"/>
              <a:t>Dott. Mag. </a:t>
            </a:r>
            <a:r>
              <a:rPr lang="it-IT" dirty="0" err="1" smtClean="0"/>
              <a:t>Ft</a:t>
            </a:r>
            <a:r>
              <a:rPr lang="it-IT" dirty="0" smtClean="0"/>
              <a:t>. Flora Panico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3563888" y="573325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/>
              <a:t>Lezione 2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Segnaposto contenuto 2"/>
          <p:cNvSpPr>
            <a:spLocks noGrp="1"/>
          </p:cNvSpPr>
          <p:nvPr>
            <p:ph idx="1"/>
          </p:nvPr>
        </p:nvSpPr>
        <p:spPr>
          <a:xfrm>
            <a:off x="685800" y="571500"/>
            <a:ext cx="7696200" cy="49149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it-IT" smtClean="0"/>
          </a:p>
          <a:p>
            <a:pPr eaLnBrk="1" hangingPunct="1">
              <a:buFontTx/>
              <a:buNone/>
            </a:pPr>
            <a:r>
              <a:rPr lang="it-IT" sz="3200" smtClean="0"/>
              <a:t>Non è più una classificazione delle</a:t>
            </a:r>
          </a:p>
          <a:p>
            <a:pPr eaLnBrk="1" hangingPunct="1">
              <a:buFontTx/>
              <a:buNone/>
            </a:pPr>
            <a:r>
              <a:rPr lang="it-IT" sz="3200" smtClean="0"/>
              <a:t> “conseguenze delle malattie” ma è</a:t>
            </a:r>
          </a:p>
          <a:p>
            <a:pPr eaLnBrk="1" hangingPunct="1">
              <a:buFontTx/>
              <a:buNone/>
            </a:pPr>
            <a:r>
              <a:rPr lang="it-IT" sz="3200" smtClean="0"/>
              <a:t>  diventata una classificazione delle “componenti della salute”.</a:t>
            </a:r>
          </a:p>
          <a:p>
            <a:pPr eaLnBrk="1" hangingPunct="1">
              <a:buFontTx/>
              <a:buNone/>
            </a:pPr>
            <a:endParaRPr lang="it-IT" sz="3200" smtClean="0"/>
          </a:p>
          <a:p>
            <a:pPr eaLnBrk="1" hangingPunct="1">
              <a:buFontTx/>
              <a:buNone/>
            </a:pPr>
            <a:r>
              <a:rPr lang="it-IT" sz="3200" smtClean="0"/>
              <a:t>Assume, pertanto, una componente neutrale rispetto all’eziologia.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Segnaposto contenuto 2"/>
          <p:cNvSpPr>
            <a:spLocks noGrp="1"/>
          </p:cNvSpPr>
          <p:nvPr>
            <p:ph idx="1"/>
          </p:nvPr>
        </p:nvSpPr>
        <p:spPr>
          <a:xfrm>
            <a:off x="685800" y="357188"/>
            <a:ext cx="7696200" cy="51292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sz="3200" smtClean="0"/>
              <a:t>SCOPI</a:t>
            </a:r>
          </a:p>
          <a:p>
            <a:pPr eaLnBrk="1" hangingPunct="1">
              <a:buFontTx/>
              <a:buNone/>
            </a:pPr>
            <a:endParaRPr lang="it-IT" sz="3200" smtClean="0"/>
          </a:p>
          <a:p>
            <a:pPr eaLnBrk="1" hangingPunct="1">
              <a:buFontTx/>
              <a:buChar char="-"/>
            </a:pPr>
            <a:r>
              <a:rPr lang="it-IT" sz="3200" smtClean="0"/>
              <a:t>Fornire una base scientifica per la comprensione  e lo studio della salute</a:t>
            </a:r>
          </a:p>
          <a:p>
            <a:pPr eaLnBrk="1" hangingPunct="1">
              <a:buFontTx/>
              <a:buChar char="-"/>
            </a:pPr>
            <a:r>
              <a:rPr lang="it-IT" sz="3200" smtClean="0"/>
              <a:t>Stabilire un linguaggio comune</a:t>
            </a:r>
          </a:p>
          <a:p>
            <a:pPr eaLnBrk="1" hangingPunct="1">
              <a:buFontTx/>
              <a:buChar char="-"/>
            </a:pPr>
            <a:r>
              <a:rPr lang="it-IT" sz="3200" smtClean="0"/>
              <a:t>Rendere possibile il confronto fra i dati raccolti</a:t>
            </a:r>
          </a:p>
          <a:p>
            <a:pPr eaLnBrk="1" hangingPunct="1">
              <a:buFontTx/>
              <a:buChar char="-"/>
            </a:pPr>
            <a:r>
              <a:rPr lang="it-IT" sz="3200" smtClean="0"/>
              <a:t>Fornire uno schema di codifica sistematico per i sistemi informativi sanitari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Segnaposto contenuto 2"/>
          <p:cNvSpPr>
            <a:spLocks noGrp="1"/>
          </p:cNvSpPr>
          <p:nvPr>
            <p:ph idx="1"/>
          </p:nvPr>
        </p:nvSpPr>
        <p:spPr>
          <a:xfrm>
            <a:off x="685800" y="428625"/>
            <a:ext cx="7696200" cy="50577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sz="3200" smtClean="0"/>
              <a:t>APPLICAZIONI</a:t>
            </a:r>
          </a:p>
          <a:p>
            <a:pPr eaLnBrk="1" hangingPunct="1">
              <a:buFontTx/>
              <a:buNone/>
            </a:pPr>
            <a:endParaRPr lang="it-IT" sz="3200" smtClean="0"/>
          </a:p>
          <a:p>
            <a:pPr eaLnBrk="1" hangingPunct="1">
              <a:buFontTx/>
              <a:buChar char="-"/>
            </a:pPr>
            <a:r>
              <a:rPr lang="it-IT" sz="3200" smtClean="0"/>
              <a:t>Strumento statistico</a:t>
            </a:r>
          </a:p>
          <a:p>
            <a:pPr eaLnBrk="1" hangingPunct="1">
              <a:buFontTx/>
              <a:buChar char="-"/>
            </a:pPr>
            <a:r>
              <a:rPr lang="it-IT" sz="3200" smtClean="0"/>
              <a:t>Strumento di ricerca</a:t>
            </a:r>
          </a:p>
          <a:p>
            <a:pPr eaLnBrk="1" hangingPunct="1">
              <a:buFontTx/>
              <a:buChar char="-"/>
            </a:pPr>
            <a:r>
              <a:rPr lang="it-IT" sz="3200" smtClean="0"/>
              <a:t>Strumento clinico</a:t>
            </a:r>
          </a:p>
          <a:p>
            <a:pPr eaLnBrk="1" hangingPunct="1">
              <a:buFontTx/>
              <a:buChar char="-"/>
            </a:pPr>
            <a:r>
              <a:rPr lang="it-IT" sz="3200" smtClean="0"/>
              <a:t>Strumento di politica sociale e sanitaria</a:t>
            </a:r>
          </a:p>
          <a:p>
            <a:pPr eaLnBrk="1" hangingPunct="1">
              <a:buFontTx/>
              <a:buChar char="-"/>
            </a:pPr>
            <a:r>
              <a:rPr lang="it-IT" sz="3200" smtClean="0"/>
              <a:t>Strumento educativo</a:t>
            </a:r>
          </a:p>
          <a:p>
            <a:pPr eaLnBrk="1" hangingPunct="1">
              <a:buFontTx/>
              <a:buChar char="-"/>
            </a:pPr>
            <a:r>
              <a:rPr lang="it-IT" sz="3200" smtClean="0"/>
              <a:t>Strumento sociale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egnaposto contenuto 2"/>
          <p:cNvSpPr>
            <a:spLocks noGrp="1"/>
          </p:cNvSpPr>
          <p:nvPr>
            <p:ph idx="1"/>
          </p:nvPr>
        </p:nvSpPr>
        <p:spPr>
          <a:xfrm>
            <a:off x="685800" y="357188"/>
            <a:ext cx="7696200" cy="57356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sz="3200" smtClean="0"/>
              <a:t>PROPRIETA’</a:t>
            </a:r>
          </a:p>
          <a:p>
            <a:pPr eaLnBrk="1" hangingPunct="1">
              <a:buFontTx/>
              <a:buNone/>
            </a:pPr>
            <a:endParaRPr lang="it-IT" sz="3200" smtClean="0"/>
          </a:p>
          <a:p>
            <a:pPr eaLnBrk="1" hangingPunct="1">
              <a:buFontTx/>
              <a:buNone/>
            </a:pPr>
            <a:r>
              <a:rPr lang="it-IT" sz="3200" smtClean="0"/>
              <a:t>Racchiude tutti gli aspetti della salute umana e alcune componenti del benessere rilevanti per la salute e li descrive come:</a:t>
            </a:r>
          </a:p>
          <a:p>
            <a:pPr eaLnBrk="1" hangingPunct="1">
              <a:buFontTx/>
              <a:buNone/>
            </a:pPr>
            <a:r>
              <a:rPr lang="it-IT" sz="3200" smtClean="0"/>
              <a:t> “domini della salute” (vista, udito, camminare, apprendere, ricordare) e “domini ad essa correlati” (trasporto, istruzione e le interazioni sociali)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3" pitchFamily="18" charset="2"/>
              <a:buNone/>
            </a:pPr>
            <a:endParaRPr lang="it-IT" sz="3600" smtClean="0"/>
          </a:p>
          <a:p>
            <a:pPr>
              <a:buFont typeface="Wingdings 3" pitchFamily="18" charset="2"/>
              <a:buNone/>
            </a:pPr>
            <a:r>
              <a:rPr lang="it-IT" sz="3600" smtClean="0"/>
              <a:t>Rappresenta una nuova ottica con cui si guarda ad una persona con una condizione di salute sia dal punto di vista sanitario ma anche di quello sociale.</a:t>
            </a:r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it-IT" dirty="0" smtClean="0"/>
              <a:t>MODELLO BIO-PSICO-SOCIALE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07976"/>
          </a:xfrm>
        </p:spPr>
        <p:txBody>
          <a:bodyPr anchor="t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4000" dirty="0" smtClean="0"/>
              <a:t>IL MODELLO BIO-PSICO-SOCIALE NELL’ICF</a:t>
            </a:r>
            <a:endParaRPr lang="it-IT" sz="3600" dirty="0" smtClean="0"/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2916238" y="1692275"/>
            <a:ext cx="3382962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eaLnBrk="0" hangingPunct="0"/>
            <a:r>
              <a:rPr lang="it-IT" sz="2400"/>
              <a:t>Condizione di salute      </a:t>
            </a:r>
            <a:r>
              <a:rPr lang="it-IT" sz="2400" i="1"/>
              <a:t>(malattia/disturbo)</a:t>
            </a:r>
          </a:p>
        </p:txBody>
      </p:sp>
      <p:sp>
        <p:nvSpPr>
          <p:cNvPr id="896005" name="Line 5"/>
          <p:cNvSpPr>
            <a:spLocks noChangeShapeType="1"/>
          </p:cNvSpPr>
          <p:nvPr/>
        </p:nvSpPr>
        <p:spPr bwMode="auto">
          <a:xfrm flipV="1">
            <a:off x="5364088" y="3573016"/>
            <a:ext cx="835025" cy="635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896006" name="Line 6"/>
          <p:cNvSpPr>
            <a:spLocks noChangeShapeType="1"/>
          </p:cNvSpPr>
          <p:nvPr/>
        </p:nvSpPr>
        <p:spPr bwMode="auto">
          <a:xfrm flipV="1">
            <a:off x="2915816" y="3573016"/>
            <a:ext cx="835025" cy="4763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stealth" w="med" len="lg"/>
            <a:tailEnd type="stealth" w="med" len="lg"/>
          </a:ln>
        </p:spPr>
        <p:txBody>
          <a:bodyPr wrap="none" anchor="ctr"/>
          <a:lstStyle/>
          <a:p>
            <a:endParaRPr lang="it-IT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770063" y="4437063"/>
            <a:ext cx="5799137" cy="1674812"/>
            <a:chOff x="1491" y="2946"/>
            <a:chExt cx="3541" cy="1128"/>
          </a:xfrm>
        </p:grpSpPr>
        <p:sp>
          <p:nvSpPr>
            <p:cNvPr id="160785" name="Line 8"/>
            <p:cNvSpPr>
              <a:spLocks noChangeShapeType="1"/>
            </p:cNvSpPr>
            <p:nvPr/>
          </p:nvSpPr>
          <p:spPr bwMode="auto">
            <a:xfrm>
              <a:off x="2376" y="3330"/>
              <a:ext cx="0" cy="17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0786" name="Line 9"/>
            <p:cNvSpPr>
              <a:spLocks noChangeShapeType="1"/>
            </p:cNvSpPr>
            <p:nvPr/>
          </p:nvSpPr>
          <p:spPr bwMode="auto">
            <a:xfrm>
              <a:off x="4189" y="3330"/>
              <a:ext cx="0" cy="170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0787" name="Line 10"/>
            <p:cNvSpPr>
              <a:spLocks noChangeShapeType="1"/>
            </p:cNvSpPr>
            <p:nvPr/>
          </p:nvSpPr>
          <p:spPr bwMode="auto">
            <a:xfrm>
              <a:off x="2376" y="3330"/>
              <a:ext cx="181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160788" name="Line 11"/>
            <p:cNvSpPr>
              <a:spLocks noChangeShapeType="1"/>
            </p:cNvSpPr>
            <p:nvPr/>
          </p:nvSpPr>
          <p:spPr bwMode="auto">
            <a:xfrm>
              <a:off x="1491" y="3159"/>
              <a:ext cx="3541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it-IT"/>
            </a:p>
          </p:txBody>
        </p:sp>
        <p:sp>
          <p:nvSpPr>
            <p:cNvPr id="896012" name="Text Box 12"/>
            <p:cNvSpPr txBox="1">
              <a:spLocks noChangeArrowheads="1"/>
            </p:cNvSpPr>
            <p:nvPr/>
          </p:nvSpPr>
          <p:spPr bwMode="auto">
            <a:xfrm>
              <a:off x="1679" y="3500"/>
              <a:ext cx="1439" cy="57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it-IT" sz="2400"/>
                <a:t>Fattori ambientali</a:t>
              </a:r>
              <a:endParaRPr lang="it-IT" sz="24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896013" name="Text Box 13"/>
            <p:cNvSpPr txBox="1">
              <a:spLocks noChangeArrowheads="1"/>
            </p:cNvSpPr>
            <p:nvPr/>
          </p:nvSpPr>
          <p:spPr bwMode="auto">
            <a:xfrm>
              <a:off x="3598" y="3501"/>
              <a:ext cx="1138" cy="57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  <a:defRPr/>
              </a:pPr>
              <a:r>
                <a:rPr lang="it-IT" sz="2400"/>
                <a:t>Fattori personali</a:t>
              </a:r>
              <a:endParaRPr lang="it-IT" sz="2400">
                <a:effectLst>
                  <a:outerShdw blurRad="38100" dist="38100" dir="2700000" algn="tl">
                    <a:srgbClr val="FFFFFF"/>
                  </a:outerShdw>
                </a:effectLst>
              </a:endParaRPr>
            </a:p>
          </p:txBody>
        </p:sp>
        <p:sp>
          <p:nvSpPr>
            <p:cNvPr id="160791" name="Line 14"/>
            <p:cNvSpPr>
              <a:spLocks noChangeShapeType="1"/>
            </p:cNvSpPr>
            <p:nvPr/>
          </p:nvSpPr>
          <p:spPr bwMode="auto">
            <a:xfrm>
              <a:off x="3261" y="2946"/>
              <a:ext cx="0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160792" name="Line 15"/>
            <p:cNvSpPr>
              <a:spLocks noChangeShapeType="1"/>
            </p:cNvSpPr>
            <p:nvPr/>
          </p:nvSpPr>
          <p:spPr bwMode="auto">
            <a:xfrm>
              <a:off x="1491" y="2946"/>
              <a:ext cx="0" cy="2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>
              <a:spAutoFit/>
            </a:bodyPr>
            <a:lstStyle/>
            <a:p>
              <a:endParaRPr lang="it-IT"/>
            </a:p>
          </p:txBody>
        </p:sp>
        <p:sp>
          <p:nvSpPr>
            <p:cNvPr id="160793" name="Line 16"/>
            <p:cNvSpPr>
              <a:spLocks noChangeShapeType="1"/>
            </p:cNvSpPr>
            <p:nvPr/>
          </p:nvSpPr>
          <p:spPr bwMode="auto">
            <a:xfrm>
              <a:off x="5032" y="2946"/>
              <a:ext cx="0" cy="21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>
              <a:spAutoFit/>
            </a:bodyPr>
            <a:lstStyle/>
            <a:p>
              <a:endParaRPr lang="it-IT"/>
            </a:p>
          </p:txBody>
        </p:sp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79512" y="2564904"/>
            <a:ext cx="8569325" cy="1952625"/>
            <a:chOff x="576" y="1754"/>
            <a:chExt cx="5088" cy="1214"/>
          </a:xfrm>
        </p:grpSpPr>
        <p:grpSp>
          <p:nvGrpSpPr>
            <p:cNvPr id="4" name="Group 18"/>
            <p:cNvGrpSpPr>
              <a:grpSpLocks/>
            </p:cNvGrpSpPr>
            <p:nvPr/>
          </p:nvGrpSpPr>
          <p:grpSpPr bwMode="auto">
            <a:xfrm>
              <a:off x="576" y="2222"/>
              <a:ext cx="5088" cy="746"/>
              <a:chOff x="576" y="2222"/>
              <a:chExt cx="5088" cy="746"/>
            </a:xfrm>
          </p:grpSpPr>
          <p:sp>
            <p:nvSpPr>
              <p:cNvPr id="160782" name="Text Box 19"/>
              <p:cNvSpPr txBox="1">
                <a:spLocks noChangeArrowheads="1"/>
              </p:cNvSpPr>
              <p:nvPr/>
            </p:nvSpPr>
            <p:spPr bwMode="auto">
              <a:xfrm>
                <a:off x="576" y="2222"/>
                <a:ext cx="1758" cy="7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/>
                <a:r>
                  <a:rPr lang="it-IT" sz="2400">
                    <a:solidFill>
                      <a:schemeClr val="hlink"/>
                    </a:solidFill>
                  </a:rPr>
                  <a:t>Funzioni &amp; Strutture corporee</a:t>
                </a:r>
              </a:p>
              <a:p>
                <a:pPr eaLnBrk="0" hangingPunct="0"/>
                <a:r>
                  <a:rPr lang="it-IT" sz="2400" i="1"/>
                  <a:t>(menomazione</a:t>
                </a:r>
                <a:r>
                  <a:rPr lang="en-US" sz="2400" i="1"/>
                  <a:t>)</a:t>
                </a:r>
              </a:p>
            </p:txBody>
          </p:sp>
          <p:sp>
            <p:nvSpPr>
              <p:cNvPr id="896020" name="Text Box 20"/>
              <p:cNvSpPr txBox="1">
                <a:spLocks noChangeArrowheads="1"/>
              </p:cNvSpPr>
              <p:nvPr/>
            </p:nvSpPr>
            <p:spPr bwMode="auto">
              <a:xfrm>
                <a:off x="2755" y="2222"/>
                <a:ext cx="1190" cy="5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defRPr/>
                </a:pPr>
                <a:r>
                  <a:rPr lang="it-IT" sz="2400" dirty="0">
                    <a:solidFill>
                      <a:schemeClr val="hlink"/>
                    </a:solidFill>
                  </a:rPr>
                  <a:t>Attività</a:t>
                </a:r>
                <a:endParaRPr lang="it-IT" sz="2400" dirty="0">
                  <a:solidFill>
                    <a:srgbClr val="FFCC00"/>
                  </a:solidFill>
                </a:endParaRPr>
              </a:p>
              <a:p>
                <a:pPr eaLnBrk="0" hangingPunct="0">
                  <a:defRPr/>
                </a:pPr>
                <a:r>
                  <a:rPr lang="it-IT" sz="2400" i="1" dirty="0"/>
                  <a:t>(limitazione</a:t>
                </a:r>
                <a:r>
                  <a:rPr lang="en-US" sz="2400" i="1" dirty="0"/>
                  <a:t>)</a:t>
                </a:r>
                <a:r>
                  <a:rPr lang="en-US" sz="2400" dirty="0">
                    <a:effectLst>
                      <a:outerShdw blurRad="38100" dist="38100" dir="2700000" algn="tl">
                        <a:srgbClr val="FFFFFF"/>
                      </a:outerShdw>
                    </a:effectLst>
                  </a:rPr>
                  <a:t> </a:t>
                </a:r>
                <a:endParaRPr lang="en-US" sz="2400" i="1" dirty="0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  <p:sp>
            <p:nvSpPr>
              <p:cNvPr id="896021" name="Text Box 21"/>
              <p:cNvSpPr txBox="1">
                <a:spLocks noChangeArrowheads="1"/>
              </p:cNvSpPr>
              <p:nvPr/>
            </p:nvSpPr>
            <p:spPr bwMode="auto">
              <a:xfrm>
                <a:off x="4271" y="2222"/>
                <a:ext cx="1393" cy="5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0" hangingPunct="0">
                  <a:defRPr/>
                </a:pPr>
                <a:r>
                  <a:rPr lang="it-IT" sz="2400" dirty="0">
                    <a:solidFill>
                      <a:schemeClr val="hlink"/>
                    </a:solidFill>
                  </a:rPr>
                  <a:t>Partecipazione</a:t>
                </a:r>
                <a:endParaRPr lang="it-IT" sz="2400" dirty="0"/>
              </a:p>
              <a:p>
                <a:pPr eaLnBrk="0" hangingPunct="0">
                  <a:defRPr/>
                </a:pPr>
                <a:r>
                  <a:rPr lang="it-IT" sz="2400" i="1" dirty="0"/>
                  <a:t>(restrizione)</a:t>
                </a:r>
                <a:endParaRPr lang="it-IT" sz="2400" i="1" dirty="0">
                  <a:effectLst>
                    <a:outerShdw blurRad="38100" dist="38100" dir="2700000" algn="tl">
                      <a:srgbClr val="FFFFFF"/>
                    </a:outerShdw>
                  </a:effectLst>
                </a:endParaRPr>
              </a:p>
            </p:txBody>
          </p:sp>
        </p:grpSp>
        <p:grpSp>
          <p:nvGrpSpPr>
            <p:cNvPr id="5" name="Group 22"/>
            <p:cNvGrpSpPr>
              <a:grpSpLocks/>
            </p:cNvGrpSpPr>
            <p:nvPr/>
          </p:nvGrpSpPr>
          <p:grpSpPr bwMode="auto">
            <a:xfrm>
              <a:off x="1491" y="1754"/>
              <a:ext cx="3541" cy="426"/>
              <a:chOff x="1491" y="1754"/>
              <a:chExt cx="3541" cy="426"/>
            </a:xfrm>
          </p:grpSpPr>
          <p:sp>
            <p:nvSpPr>
              <p:cNvPr id="160778" name="Line 23"/>
              <p:cNvSpPr>
                <a:spLocks noChangeShapeType="1"/>
              </p:cNvSpPr>
              <p:nvPr/>
            </p:nvSpPr>
            <p:spPr bwMode="auto">
              <a:xfrm>
                <a:off x="1491" y="1967"/>
                <a:ext cx="3541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it-IT"/>
              </a:p>
            </p:txBody>
          </p:sp>
          <p:sp>
            <p:nvSpPr>
              <p:cNvPr id="160779" name="Line 24"/>
              <p:cNvSpPr>
                <a:spLocks noChangeShapeType="1"/>
              </p:cNvSpPr>
              <p:nvPr/>
            </p:nvSpPr>
            <p:spPr bwMode="auto">
              <a:xfrm>
                <a:off x="3261" y="1754"/>
                <a:ext cx="0" cy="42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60780" name="Line 25"/>
              <p:cNvSpPr>
                <a:spLocks noChangeShapeType="1"/>
              </p:cNvSpPr>
              <p:nvPr/>
            </p:nvSpPr>
            <p:spPr bwMode="auto">
              <a:xfrm>
                <a:off x="1491" y="1967"/>
                <a:ext cx="0" cy="2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  <p:sp>
            <p:nvSpPr>
              <p:cNvPr id="160781" name="Line 26"/>
              <p:cNvSpPr>
                <a:spLocks noChangeShapeType="1"/>
              </p:cNvSpPr>
              <p:nvPr/>
            </p:nvSpPr>
            <p:spPr bwMode="auto">
              <a:xfrm>
                <a:off x="5032" y="1967"/>
                <a:ext cx="0" cy="213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>
                <a:spAutoFit/>
              </a:bodyPr>
              <a:lstStyle/>
              <a:p>
                <a:endParaRPr lang="it-IT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960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960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96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960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960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96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6005" grpId="0" animBg="1"/>
      <p:bldP spid="89600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3"/>
          <p:cNvSpPr>
            <a:spLocks noGrp="1" noChangeArrowheads="1"/>
          </p:cNvSpPr>
          <p:nvPr>
            <p:ph idx="1"/>
          </p:nvPr>
        </p:nvSpPr>
        <p:spPr>
          <a:xfrm>
            <a:off x="350838" y="1916113"/>
            <a:ext cx="8286750" cy="35163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i="1" smtClean="0"/>
              <a:t>“</a:t>
            </a:r>
            <a:r>
              <a:rPr lang="it-IT" sz="3200" i="1" smtClean="0"/>
              <a:t>La disabilità è una difficoltà nel funzionamento a livello fisico, personale o sociale, in uno o più dei domini principali di vita, che una persona con una condizione di salute prova nell’interazione con i fattori contestuali”</a:t>
            </a: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60648"/>
            <a:ext cx="8964488" cy="1440160"/>
          </a:xfrm>
        </p:spPr>
        <p:txBody>
          <a:bodyPr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600" dirty="0" smtClean="0"/>
              <a:t>Definizione di disabilità proposta sulla base del modello </a:t>
            </a:r>
            <a:r>
              <a:rPr lang="it-IT" sz="3600" dirty="0" err="1" smtClean="0"/>
              <a:t>bio-psico-sociale</a:t>
            </a:r>
            <a:r>
              <a:rPr lang="it-IT" sz="3600" dirty="0" smtClean="0"/>
              <a:t> ICF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3"/>
          <p:cNvSpPr>
            <a:spLocks noGrp="1" noChangeArrowheads="1"/>
          </p:cNvSpPr>
          <p:nvPr>
            <p:ph idx="1"/>
          </p:nvPr>
        </p:nvSpPr>
        <p:spPr>
          <a:xfrm>
            <a:off x="107950" y="1071563"/>
            <a:ext cx="8839200" cy="5526087"/>
          </a:xfrm>
        </p:spPr>
        <p:txBody>
          <a:bodyPr/>
          <a:lstStyle/>
          <a:p>
            <a:pPr eaLnBrk="1" hangingPunct="1">
              <a:spcBef>
                <a:spcPct val="60000"/>
              </a:spcBef>
              <a:buFontTx/>
              <a:buNone/>
            </a:pPr>
            <a:r>
              <a:rPr lang="it-IT" sz="3200" smtClean="0"/>
              <a:t>Tutte le modificazioni di salute (malattia acuta o cronica, disturbo, lesione o trauma incluse altre circostanze come la gravidanza, l’invecchiamento, lo stress, un anomalia congenita o una predisposizione genetica) vengono raggruppate sotto il termine di “condizione di salute”.                           Le condizioni di salute sono codificate         nell’ICD-10.</a:t>
            </a:r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76200"/>
            <a:ext cx="8143875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4200" smtClean="0"/>
              <a:t>CONDIZIONE DI SALUTE</a:t>
            </a:r>
            <a:endParaRPr lang="it-IT" sz="4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41438"/>
            <a:ext cx="8258175" cy="4751387"/>
          </a:xfrm>
        </p:spPr>
        <p:txBody>
          <a:bodyPr/>
          <a:lstStyle/>
          <a:p>
            <a:pPr eaLnBrk="1" hangingPunct="1">
              <a:spcBef>
                <a:spcPct val="40000"/>
              </a:spcBef>
              <a:buFontTx/>
              <a:buNone/>
            </a:pPr>
            <a:r>
              <a:rPr lang="it-IT" sz="2800" b="1" smtClean="0"/>
              <a:t>Modello medico</a:t>
            </a:r>
          </a:p>
          <a:p>
            <a:pPr eaLnBrk="1" hangingPunct="1">
              <a:buFontTx/>
              <a:buNone/>
            </a:pPr>
            <a:r>
              <a:rPr lang="it-IT" sz="2800" smtClean="0"/>
              <a:t>	La disabilità concerne anormalità fisiologiche e psicologiche (causate da malattie, disturbi o lesioni) che necessitano di trattamento medico.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it-IT" sz="2800" b="1" smtClean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sz="2800" b="1" smtClean="0"/>
              <a:t>Modello sociale</a:t>
            </a:r>
          </a:p>
          <a:p>
            <a:pPr eaLnBrk="1" hangingPunct="1">
              <a:buFontTx/>
              <a:buNone/>
            </a:pPr>
            <a:r>
              <a:rPr lang="it-IT" sz="2800" b="1" smtClean="0"/>
              <a:t>	</a:t>
            </a:r>
            <a:r>
              <a:rPr lang="it-IT" sz="2800" smtClean="0"/>
              <a:t>La disabilità concerne gli svantaggi causati dall’ambiente fisico e sociale che restringe le vite delle persone con problemi di funzionamento.</a:t>
            </a:r>
            <a:endParaRPr lang="it-IT" sz="2800" b="1" smtClean="0"/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214313"/>
            <a:ext cx="7929563" cy="1371600"/>
          </a:xfrm>
        </p:spPr>
        <p:txBody>
          <a:bodyPr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600" smtClean="0"/>
              <a:t>MODELLO MEDICO vs SOCIALE</a:t>
            </a:r>
            <a:br>
              <a:rPr lang="it-IT" sz="3600" smtClean="0"/>
            </a:br>
            <a:r>
              <a:rPr lang="it-IT" sz="3600" smtClean="0"/>
              <a:t>DI DISABILITÀ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Segnaposto contenuto 2"/>
          <p:cNvSpPr>
            <a:spLocks noGrp="1"/>
          </p:cNvSpPr>
          <p:nvPr>
            <p:ph idx="1"/>
          </p:nvPr>
        </p:nvSpPr>
        <p:spPr>
          <a:xfrm>
            <a:off x="685800" y="357188"/>
            <a:ext cx="8062913" cy="5808662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FontTx/>
              <a:buNone/>
            </a:pPr>
            <a:r>
              <a:rPr lang="it-IT" sz="2400" smtClean="0"/>
              <a:t>  Le informazioni fornite sono una descrizione delle</a:t>
            </a:r>
          </a:p>
          <a:p>
            <a:pPr eaLnBrk="1" hangingPunct="1">
              <a:buFontTx/>
              <a:buNone/>
            </a:pPr>
            <a:r>
              <a:rPr lang="it-IT" sz="2400" smtClean="0"/>
              <a:t>  situazioni che riguardano il funzionamento umano e le sue restrizioni.</a:t>
            </a:r>
          </a:p>
          <a:p>
            <a:pPr eaLnBrk="1" hangingPunct="1">
              <a:buFontTx/>
              <a:buNone/>
            </a:pPr>
            <a:endParaRPr lang="it-IT" sz="2400" smtClean="0"/>
          </a:p>
          <a:p>
            <a:pPr eaLnBrk="1" hangingPunct="1">
              <a:buFontTx/>
              <a:buNone/>
            </a:pPr>
            <a:r>
              <a:rPr lang="it-IT" sz="2400" smtClean="0"/>
              <a:t>  Parte 1^: Funzionamento e disabilità</a:t>
            </a:r>
          </a:p>
          <a:p>
            <a:pPr eaLnBrk="1" hangingPunct="1">
              <a:buFontTx/>
              <a:buNone/>
            </a:pPr>
            <a:r>
              <a:rPr lang="it-IT" sz="2400" smtClean="0"/>
              <a:t>                  - Componente del Corpo (Funzioni dei       </a:t>
            </a:r>
          </a:p>
          <a:p>
            <a:pPr eaLnBrk="1" hangingPunct="1">
              <a:buFontTx/>
              <a:buNone/>
            </a:pPr>
            <a:r>
              <a:rPr lang="it-IT" sz="2400" smtClean="0"/>
              <a:t>                    sistemi corporei e funzioni delle</a:t>
            </a:r>
          </a:p>
          <a:p>
            <a:pPr eaLnBrk="1" hangingPunct="1">
              <a:buFontTx/>
              <a:buNone/>
            </a:pPr>
            <a:r>
              <a:rPr lang="it-IT" sz="2400" smtClean="0"/>
              <a:t>                    strutture corporee)</a:t>
            </a:r>
          </a:p>
          <a:p>
            <a:pPr eaLnBrk="1" hangingPunct="1">
              <a:buFontTx/>
              <a:buNone/>
            </a:pPr>
            <a:r>
              <a:rPr lang="it-IT" sz="2400" smtClean="0"/>
              <a:t>                  - Componente di Attività e </a:t>
            </a:r>
          </a:p>
          <a:p>
            <a:pPr eaLnBrk="1" hangingPunct="1">
              <a:buFontTx/>
              <a:buNone/>
            </a:pPr>
            <a:r>
              <a:rPr lang="it-IT" sz="2400" smtClean="0"/>
              <a:t>                    Partecipazione ( sia individuale che</a:t>
            </a:r>
          </a:p>
          <a:p>
            <a:pPr eaLnBrk="1" hangingPunct="1">
              <a:buFontTx/>
              <a:buNone/>
            </a:pPr>
            <a:r>
              <a:rPr lang="it-IT" sz="2400" smtClean="0"/>
              <a:t>                    sociale)</a:t>
            </a:r>
          </a:p>
          <a:p>
            <a:pPr eaLnBrk="1" hangingPunct="1">
              <a:buFontTx/>
              <a:buNone/>
            </a:pPr>
            <a:r>
              <a:rPr lang="it-IT" sz="2400" smtClean="0"/>
              <a:t>   Parte 2^: Fattori Contestuali</a:t>
            </a:r>
          </a:p>
          <a:p>
            <a:pPr eaLnBrk="1" hangingPunct="1">
              <a:buFontTx/>
              <a:buNone/>
            </a:pPr>
            <a:r>
              <a:rPr lang="it-IT" sz="2400" smtClean="0"/>
              <a:t>                  - Fattori Ambientali</a:t>
            </a:r>
          </a:p>
          <a:p>
            <a:pPr eaLnBrk="1" hangingPunct="1">
              <a:buFontTx/>
              <a:buNone/>
            </a:pPr>
            <a:r>
              <a:rPr lang="it-IT" sz="2400" smtClean="0"/>
              <a:t>                  - Fattori Personali</a:t>
            </a:r>
          </a:p>
          <a:p>
            <a:pPr eaLnBrk="1" hangingPunct="1">
              <a:buFontTx/>
              <a:buNone/>
            </a:pPr>
            <a:r>
              <a:rPr lang="it-IT" sz="2400" smtClean="0"/>
              <a:t>                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Segnaposto contenuto 2"/>
          <p:cNvSpPr>
            <a:spLocks noGrp="1"/>
          </p:cNvSpPr>
          <p:nvPr>
            <p:ph idx="1"/>
          </p:nvPr>
        </p:nvSpPr>
        <p:spPr>
          <a:xfrm>
            <a:off x="395288" y="549275"/>
            <a:ext cx="8128000" cy="55229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sz="3200" dirty="0" smtClean="0"/>
              <a:t>E’ uno strumento innovativo ed è stato accettato da 191 Paesi come lo standard internazionale per misurare e classificare salute e disabilità.</a:t>
            </a:r>
          </a:p>
          <a:p>
            <a:pPr eaLnBrk="1" hangingPunct="1">
              <a:buFontTx/>
              <a:buNone/>
            </a:pPr>
            <a:r>
              <a:rPr lang="it-IT" sz="3200" dirty="0" smtClean="0"/>
              <a:t>65 Paesi hanno contribuito alla sua creazione, fra cui l’Italia.</a:t>
            </a:r>
          </a:p>
          <a:p>
            <a:pPr eaLnBrk="1" hangingPunct="1">
              <a:buFontTx/>
              <a:buNone/>
            </a:pPr>
            <a:r>
              <a:rPr lang="it-IT" sz="3200" dirty="0" smtClean="0"/>
              <a:t>Nel 2002 a Trieste vi è stata la presentazione ufficiale di questo strumento ai Ministri della Sanità dei Paesi aderenti.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179512" y="188640"/>
          <a:ext cx="8743920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Segnaposto contenuto 2"/>
          <p:cNvSpPr>
            <a:spLocks noGrp="1"/>
          </p:cNvSpPr>
          <p:nvPr>
            <p:ph idx="1"/>
          </p:nvPr>
        </p:nvSpPr>
        <p:spPr>
          <a:xfrm>
            <a:off x="685800" y="500063"/>
            <a:ext cx="7696200" cy="58086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sz="2800" b="1" smtClean="0"/>
              <a:t>Funzioni corporee</a:t>
            </a:r>
            <a:r>
              <a:rPr lang="it-IT" sz="2800" smtClean="0"/>
              <a:t>: sono</a:t>
            </a:r>
            <a:r>
              <a:rPr lang="it-IT" sz="2800" b="1" smtClean="0"/>
              <a:t> </a:t>
            </a:r>
            <a:r>
              <a:rPr lang="it-IT" sz="2800" smtClean="0"/>
              <a:t>le funzioni fisiologiche dei sistemi corporei (incluse le funzioni psicologiche)</a:t>
            </a:r>
          </a:p>
          <a:p>
            <a:pPr eaLnBrk="1" hangingPunct="1">
              <a:buFontTx/>
              <a:buNone/>
            </a:pPr>
            <a:r>
              <a:rPr lang="it-IT" sz="2800" b="1" smtClean="0"/>
              <a:t>Strutture corporee</a:t>
            </a:r>
            <a:r>
              <a:rPr lang="it-IT" sz="2800" smtClean="0"/>
              <a:t>: sono le parti anatomiche del corpo, come gli organi, gli arti e i loro componenti.</a:t>
            </a:r>
          </a:p>
          <a:p>
            <a:pPr eaLnBrk="1" hangingPunct="1">
              <a:buFontTx/>
              <a:buNone/>
            </a:pPr>
            <a:r>
              <a:rPr lang="it-IT" sz="2800" smtClean="0"/>
              <a:t>Le </a:t>
            </a:r>
            <a:r>
              <a:rPr lang="it-IT" sz="2800" b="1" smtClean="0"/>
              <a:t>menomazioni</a:t>
            </a:r>
            <a:r>
              <a:rPr lang="it-IT" sz="2800" smtClean="0"/>
              <a:t> sono problemi nelle funzione o nella struttura del corpo intesi come una deviazione o una perdita significative.</a:t>
            </a:r>
          </a:p>
          <a:p>
            <a:pPr eaLnBrk="1" hangingPunct="1">
              <a:buFontTx/>
              <a:buNone/>
            </a:pPr>
            <a:r>
              <a:rPr lang="it-IT" sz="2800" smtClean="0"/>
              <a:t>L’</a:t>
            </a:r>
            <a:r>
              <a:rPr lang="it-IT" sz="2800" b="1" smtClean="0"/>
              <a:t>attività</a:t>
            </a:r>
            <a:r>
              <a:rPr lang="it-IT" sz="2800" smtClean="0"/>
              <a:t> è l’esecuzione di un compito o di un’azione da parte di individuo</a:t>
            </a:r>
          </a:p>
          <a:p>
            <a:pPr eaLnBrk="1" hangingPunct="1">
              <a:buFontTx/>
              <a:buNone/>
            </a:pPr>
            <a:endParaRPr lang="it-IT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Segnaposto contenuto 2"/>
          <p:cNvSpPr>
            <a:spLocks noGrp="1"/>
          </p:cNvSpPr>
          <p:nvPr>
            <p:ph idx="1"/>
          </p:nvPr>
        </p:nvSpPr>
        <p:spPr>
          <a:xfrm>
            <a:off x="500063" y="404813"/>
            <a:ext cx="8175625" cy="58324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sz="2800" smtClean="0"/>
              <a:t>La </a:t>
            </a:r>
            <a:r>
              <a:rPr lang="it-IT" sz="2800" b="1" smtClean="0"/>
              <a:t>partecipazione </a:t>
            </a:r>
            <a:r>
              <a:rPr lang="it-IT" sz="2800" smtClean="0"/>
              <a:t>è il coinvolgimento in una situazione di vita.</a:t>
            </a:r>
          </a:p>
          <a:p>
            <a:pPr eaLnBrk="1" hangingPunct="1">
              <a:buFontTx/>
              <a:buNone/>
            </a:pPr>
            <a:r>
              <a:rPr lang="it-IT" sz="2800" smtClean="0"/>
              <a:t>Le </a:t>
            </a:r>
            <a:r>
              <a:rPr lang="it-IT" sz="2800" b="1" smtClean="0"/>
              <a:t>limitazioni dell’attività </a:t>
            </a:r>
            <a:r>
              <a:rPr lang="it-IT" sz="2800" smtClean="0"/>
              <a:t>sono le difficoltà che un individuo può incontrare nell’eseguire delle attività.</a:t>
            </a:r>
          </a:p>
          <a:p>
            <a:pPr eaLnBrk="1" hangingPunct="1">
              <a:buFontTx/>
              <a:buNone/>
            </a:pPr>
            <a:r>
              <a:rPr lang="it-IT" sz="2800" smtClean="0"/>
              <a:t>Le </a:t>
            </a:r>
            <a:r>
              <a:rPr lang="it-IT" sz="2800" b="1" smtClean="0"/>
              <a:t>restrizioni della partecipazione </a:t>
            </a:r>
            <a:r>
              <a:rPr lang="it-IT" sz="2800" smtClean="0"/>
              <a:t>sono i problemi che un individuo può sperimentare nel coinvolgimento nelle situazioni della vita.</a:t>
            </a:r>
          </a:p>
          <a:p>
            <a:pPr eaLnBrk="1" hangingPunct="1">
              <a:buFontTx/>
              <a:buNone/>
            </a:pPr>
            <a:r>
              <a:rPr lang="it-IT" sz="2800" smtClean="0"/>
              <a:t>I </a:t>
            </a:r>
            <a:r>
              <a:rPr lang="it-IT" sz="2800" b="1" smtClean="0"/>
              <a:t>fattori ambientali </a:t>
            </a:r>
            <a:r>
              <a:rPr lang="it-IT" sz="2800" smtClean="0"/>
              <a:t>costituiscono gli atteggiamenti, l’ambiente fisico e sociale in cui le persone vivono e conducono la loro esistenza</a:t>
            </a:r>
          </a:p>
          <a:p>
            <a:pPr eaLnBrk="1" hangingPunct="1">
              <a:buFontTx/>
              <a:buNone/>
            </a:pPr>
            <a:endParaRPr lang="it-IT" smtClean="0"/>
          </a:p>
          <a:p>
            <a:pPr eaLnBrk="1" hangingPunct="1"/>
            <a:endParaRPr lang="it-IT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 flipV="1">
            <a:off x="88900" y="3717925"/>
            <a:ext cx="8964613" cy="1727200"/>
            <a:chOff x="57" y="1254"/>
            <a:chExt cx="5647" cy="1088"/>
          </a:xfrm>
        </p:grpSpPr>
        <p:sp>
          <p:nvSpPr>
            <p:cNvPr id="168978" name="AutoShape 3"/>
            <p:cNvSpPr>
              <a:spLocks/>
            </p:cNvSpPr>
            <p:nvPr/>
          </p:nvSpPr>
          <p:spPr bwMode="auto">
            <a:xfrm rot="-5400000" flipH="1" flipV="1">
              <a:off x="2337" y="-1026"/>
              <a:ext cx="1088" cy="5647"/>
            </a:xfrm>
            <a:prstGeom prst="leftBracket">
              <a:avLst>
                <a:gd name="adj" fmla="val 259513"/>
              </a:avLst>
            </a:prstGeom>
            <a:solidFill>
              <a:srgbClr val="FF0066">
                <a:alpha val="27058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8979" name="Line 4"/>
            <p:cNvSpPr>
              <a:spLocks noChangeShapeType="1"/>
            </p:cNvSpPr>
            <p:nvPr/>
          </p:nvSpPr>
          <p:spPr bwMode="auto">
            <a:xfrm>
              <a:off x="2880" y="1254"/>
              <a:ext cx="0" cy="52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68980" name="Arc 5"/>
            <p:cNvSpPr>
              <a:spLocks/>
            </p:cNvSpPr>
            <p:nvPr/>
          </p:nvSpPr>
          <p:spPr bwMode="auto">
            <a:xfrm flipH="1">
              <a:off x="1274" y="1256"/>
              <a:ext cx="3213" cy="665"/>
            </a:xfrm>
            <a:custGeom>
              <a:avLst/>
              <a:gdLst>
                <a:gd name="T0" fmla="*/ 0 w 43034"/>
                <a:gd name="T1" fmla="*/ 0 h 21600"/>
                <a:gd name="T2" fmla="*/ 0 w 43034"/>
                <a:gd name="T3" fmla="*/ 0 h 21600"/>
                <a:gd name="T4" fmla="*/ 0 w 43034"/>
                <a:gd name="T5" fmla="*/ 0 h 21600"/>
                <a:gd name="T6" fmla="*/ 0 60000 65536"/>
                <a:gd name="T7" fmla="*/ 0 60000 65536"/>
                <a:gd name="T8" fmla="*/ 0 60000 65536"/>
                <a:gd name="T9" fmla="*/ 0 w 43034"/>
                <a:gd name="T10" fmla="*/ 0 h 21600"/>
                <a:gd name="T11" fmla="*/ 43034 w 4303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034" h="21600" fill="none" extrusionOk="0">
                  <a:moveTo>
                    <a:pt x="0" y="19837"/>
                  </a:moveTo>
                  <a:cubicBezTo>
                    <a:pt x="917" y="8628"/>
                    <a:pt x="10282" y="-1"/>
                    <a:pt x="21528" y="0"/>
                  </a:cubicBezTo>
                  <a:cubicBezTo>
                    <a:pt x="32679" y="0"/>
                    <a:pt x="41997" y="8488"/>
                    <a:pt x="43034" y="19591"/>
                  </a:cubicBezTo>
                </a:path>
                <a:path w="43034" h="21600" stroke="0" extrusionOk="0">
                  <a:moveTo>
                    <a:pt x="0" y="19837"/>
                  </a:moveTo>
                  <a:cubicBezTo>
                    <a:pt x="917" y="8628"/>
                    <a:pt x="10282" y="-1"/>
                    <a:pt x="21528" y="0"/>
                  </a:cubicBezTo>
                  <a:cubicBezTo>
                    <a:pt x="32679" y="0"/>
                    <a:pt x="41997" y="8488"/>
                    <a:pt x="43034" y="19591"/>
                  </a:cubicBezTo>
                  <a:lnTo>
                    <a:pt x="21528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stealth" w="lg" len="lg"/>
              <a:tailEnd type="stealth" w="lg" len="lg"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774598" name="Rectangle 6"/>
          <p:cNvSpPr>
            <a:spLocks noGrp="1" noChangeArrowheads="1"/>
          </p:cNvSpPr>
          <p:nvPr>
            <p:ph idx="1"/>
          </p:nvPr>
        </p:nvSpPr>
        <p:spPr>
          <a:xfrm>
            <a:off x="6053138" y="2998788"/>
            <a:ext cx="2695575" cy="328612"/>
          </a:xfrm>
        </p:spPr>
        <p:txBody>
          <a:bodyPr lIns="0" tIns="0" rIns="0" bIns="0">
            <a:normAutofit/>
          </a:bodyPr>
          <a:lstStyle/>
          <a:p>
            <a:pPr marL="0" indent="0"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tabLst>
                <a:tab pos="2787650" algn="l"/>
                <a:tab pos="3055938" algn="l"/>
                <a:tab pos="5375275" algn="l"/>
                <a:tab pos="5999163" algn="l"/>
              </a:tabLst>
              <a:defRPr/>
            </a:pPr>
            <a:r>
              <a:rPr lang="it-IT" sz="2000" b="1" i="1" smtClean="0">
                <a:solidFill>
                  <a:srgbClr val="339966"/>
                </a:solidFill>
                <a:cs typeface="Times New Roman" pitchFamily="18" charset="0"/>
              </a:rPr>
              <a:t>PARTECIPAZIONE</a:t>
            </a:r>
            <a:r>
              <a:rPr lang="it-IT" sz="2000" b="1" i="1" smtClean="0">
                <a:solidFill>
                  <a:srgbClr val="008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Times New Roman" pitchFamily="18" charset="0"/>
              </a:rPr>
              <a:t>          </a:t>
            </a:r>
          </a:p>
        </p:txBody>
      </p:sp>
      <p:sp>
        <p:nvSpPr>
          <p:cNvPr id="1774603" name="Rectangle 11"/>
          <p:cNvSpPr>
            <a:spLocks noGrp="1" noChangeArrowheads="1"/>
          </p:cNvSpPr>
          <p:nvPr>
            <p:ph type="title"/>
          </p:nvPr>
        </p:nvSpPr>
        <p:spPr>
          <a:xfrm>
            <a:off x="228600" y="115888"/>
            <a:ext cx="8534400" cy="936625"/>
          </a:xfrm>
        </p:spPr>
        <p:txBody>
          <a:bodyPr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DIMENSIONI DI </a:t>
            </a:r>
            <a:br>
              <a:rPr lang="it-IT" sz="320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it-IT" sz="3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FUNZIONAMENTO E DISABILITÀ</a:t>
            </a:r>
          </a:p>
        </p:txBody>
      </p:sp>
      <p:sp>
        <p:nvSpPr>
          <p:cNvPr id="1774599" name="Rectangle 7"/>
          <p:cNvSpPr>
            <a:spLocks noChangeArrowheads="1"/>
          </p:cNvSpPr>
          <p:nvPr/>
        </p:nvSpPr>
        <p:spPr bwMode="auto">
          <a:xfrm>
            <a:off x="2857500" y="1285875"/>
            <a:ext cx="409098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it-IT" sz="3200" dirty="0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FUNZIONAMENTO</a:t>
            </a:r>
          </a:p>
        </p:txBody>
      </p:sp>
      <p:sp>
        <p:nvSpPr>
          <p:cNvPr id="168966" name="AutoShape 8"/>
          <p:cNvSpPr>
            <a:spLocks noChangeArrowheads="1"/>
          </p:cNvSpPr>
          <p:nvPr/>
        </p:nvSpPr>
        <p:spPr bwMode="auto">
          <a:xfrm>
            <a:off x="107950" y="1341438"/>
            <a:ext cx="2519363" cy="347662"/>
          </a:xfrm>
          <a:prstGeom prst="roundRect">
            <a:avLst>
              <a:gd name="adj" fmla="val 16667"/>
            </a:avLst>
          </a:prstGeom>
          <a:solidFill>
            <a:schemeClr val="folHlink">
              <a:alpha val="34117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pPr>
              <a:lnSpc>
                <a:spcPct val="110000"/>
              </a:lnSpc>
            </a:pPr>
            <a:r>
              <a:rPr lang="it-IT" sz="2000"/>
              <a:t>ASPETTI POSITIVI</a:t>
            </a:r>
          </a:p>
        </p:txBody>
      </p:sp>
      <p:sp>
        <p:nvSpPr>
          <p:cNvPr id="1774601" name="Rectangle 9"/>
          <p:cNvSpPr>
            <a:spLocks noChangeArrowheads="1"/>
          </p:cNvSpPr>
          <p:nvPr/>
        </p:nvSpPr>
        <p:spPr bwMode="auto">
          <a:xfrm>
            <a:off x="3143250" y="5572125"/>
            <a:ext cx="25765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it-IT" sz="3200" dirty="0">
                <a:solidFill>
                  <a:srgbClr val="FF66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DISABILITA’</a:t>
            </a:r>
          </a:p>
        </p:txBody>
      </p:sp>
      <p:sp>
        <p:nvSpPr>
          <p:cNvPr id="168968" name="Rectangle 10"/>
          <p:cNvSpPr>
            <a:spLocks noChangeArrowheads="1"/>
          </p:cNvSpPr>
          <p:nvPr/>
        </p:nvSpPr>
        <p:spPr bwMode="auto">
          <a:xfrm>
            <a:off x="5832475" y="3821113"/>
            <a:ext cx="310991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it-IT" sz="2000" i="1">
                <a:solidFill>
                  <a:srgbClr val="FF0000"/>
                </a:solidFill>
              </a:rPr>
              <a:t>RESTRIZIONE DELLA PARTECIPAZIONE</a:t>
            </a:r>
          </a:p>
        </p:txBody>
      </p:sp>
      <p:sp>
        <p:nvSpPr>
          <p:cNvPr id="168969" name="Rectangle 12"/>
          <p:cNvSpPr>
            <a:spLocks noChangeArrowheads="1"/>
          </p:cNvSpPr>
          <p:nvPr/>
        </p:nvSpPr>
        <p:spPr bwMode="auto">
          <a:xfrm>
            <a:off x="500063" y="4000500"/>
            <a:ext cx="21574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r>
              <a:rPr lang="it-IT" sz="2000" i="1">
                <a:solidFill>
                  <a:srgbClr val="FF0000"/>
                </a:solidFill>
              </a:rPr>
              <a:t>MENOMAZIONI</a:t>
            </a:r>
          </a:p>
        </p:txBody>
      </p:sp>
      <p:sp>
        <p:nvSpPr>
          <p:cNvPr id="168970" name="Rectangle 13"/>
          <p:cNvSpPr>
            <a:spLocks noChangeArrowheads="1"/>
          </p:cNvSpPr>
          <p:nvPr/>
        </p:nvSpPr>
        <p:spPr bwMode="auto">
          <a:xfrm>
            <a:off x="3379788" y="3789363"/>
            <a:ext cx="20193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000" i="1">
                <a:solidFill>
                  <a:srgbClr val="FF0000"/>
                </a:solidFill>
              </a:rPr>
              <a:t>LIMITAZIONE </a:t>
            </a:r>
          </a:p>
          <a:p>
            <a:r>
              <a:rPr lang="it-IT" sz="2000" i="1">
                <a:solidFill>
                  <a:srgbClr val="FF0000"/>
                </a:solidFill>
              </a:rPr>
              <a:t>DELL’ATTIVITA’</a:t>
            </a:r>
            <a:r>
              <a:rPr lang="it-IT" sz="2000"/>
              <a:t> </a:t>
            </a:r>
            <a:endParaRPr lang="it-IT" sz="2000" i="1">
              <a:solidFill>
                <a:srgbClr val="FF0000"/>
              </a:solidFill>
            </a:endParaRPr>
          </a:p>
        </p:txBody>
      </p:sp>
      <p:sp>
        <p:nvSpPr>
          <p:cNvPr id="168971" name="Rectangle 14"/>
          <p:cNvSpPr>
            <a:spLocks noChangeArrowheads="1"/>
          </p:cNvSpPr>
          <p:nvPr/>
        </p:nvSpPr>
        <p:spPr bwMode="auto">
          <a:xfrm>
            <a:off x="428625" y="2928938"/>
            <a:ext cx="30686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it-IT" sz="2000" i="1">
                <a:solidFill>
                  <a:srgbClr val="339966"/>
                </a:solidFill>
                <a:cs typeface="Times New Roman" pitchFamily="18" charset="0"/>
              </a:rPr>
              <a:t>FUNZIONI E</a:t>
            </a:r>
          </a:p>
          <a:p>
            <a:r>
              <a:rPr lang="it-IT" sz="2000" i="1">
                <a:solidFill>
                  <a:srgbClr val="339966"/>
                </a:solidFill>
                <a:cs typeface="Times New Roman" pitchFamily="18" charset="0"/>
              </a:rPr>
              <a:t>STRUTTURE CORPOREE</a:t>
            </a:r>
          </a:p>
        </p:txBody>
      </p:sp>
      <p:sp>
        <p:nvSpPr>
          <p:cNvPr id="168972" name="Rectangle 15"/>
          <p:cNvSpPr>
            <a:spLocks noChangeArrowheads="1"/>
          </p:cNvSpPr>
          <p:nvPr/>
        </p:nvSpPr>
        <p:spPr bwMode="auto">
          <a:xfrm>
            <a:off x="3967163" y="2952750"/>
            <a:ext cx="1468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it-IT" sz="2000" i="1">
                <a:solidFill>
                  <a:srgbClr val="339966"/>
                </a:solidFill>
              </a:rPr>
              <a:t>ATTIVITA’</a:t>
            </a:r>
            <a:r>
              <a:rPr lang="it-IT" sz="2000"/>
              <a:t> </a:t>
            </a: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>
            <a:off x="90488" y="1990725"/>
            <a:ext cx="8964612" cy="1727200"/>
            <a:chOff x="57" y="1254"/>
            <a:chExt cx="5647" cy="1088"/>
          </a:xfrm>
        </p:grpSpPr>
        <p:sp>
          <p:nvSpPr>
            <p:cNvPr id="168975" name="AutoShape 17"/>
            <p:cNvSpPr>
              <a:spLocks/>
            </p:cNvSpPr>
            <p:nvPr/>
          </p:nvSpPr>
          <p:spPr bwMode="auto">
            <a:xfrm rot="-5400000" flipH="1" flipV="1">
              <a:off x="2337" y="-1026"/>
              <a:ext cx="1088" cy="5647"/>
            </a:xfrm>
            <a:prstGeom prst="leftBracket">
              <a:avLst>
                <a:gd name="adj" fmla="val 259513"/>
              </a:avLst>
            </a:prstGeom>
            <a:solidFill>
              <a:srgbClr val="009900">
                <a:alpha val="27058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/>
            </a:p>
          </p:txBody>
        </p:sp>
        <p:sp>
          <p:nvSpPr>
            <p:cNvPr id="168976" name="Line 18"/>
            <p:cNvSpPr>
              <a:spLocks noChangeShapeType="1"/>
            </p:cNvSpPr>
            <p:nvPr/>
          </p:nvSpPr>
          <p:spPr bwMode="auto">
            <a:xfrm>
              <a:off x="2880" y="1254"/>
              <a:ext cx="0" cy="52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68977" name="Arc 19"/>
            <p:cNvSpPr>
              <a:spLocks/>
            </p:cNvSpPr>
            <p:nvPr/>
          </p:nvSpPr>
          <p:spPr bwMode="auto">
            <a:xfrm flipH="1">
              <a:off x="1274" y="1256"/>
              <a:ext cx="3213" cy="665"/>
            </a:xfrm>
            <a:custGeom>
              <a:avLst/>
              <a:gdLst>
                <a:gd name="T0" fmla="*/ 0 w 43034"/>
                <a:gd name="T1" fmla="*/ 0 h 21600"/>
                <a:gd name="T2" fmla="*/ 0 w 43034"/>
                <a:gd name="T3" fmla="*/ 0 h 21600"/>
                <a:gd name="T4" fmla="*/ 0 w 43034"/>
                <a:gd name="T5" fmla="*/ 0 h 21600"/>
                <a:gd name="T6" fmla="*/ 0 60000 65536"/>
                <a:gd name="T7" fmla="*/ 0 60000 65536"/>
                <a:gd name="T8" fmla="*/ 0 60000 65536"/>
                <a:gd name="T9" fmla="*/ 0 w 43034"/>
                <a:gd name="T10" fmla="*/ 0 h 21600"/>
                <a:gd name="T11" fmla="*/ 43034 w 43034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034" h="21600" fill="none" extrusionOk="0">
                  <a:moveTo>
                    <a:pt x="0" y="19837"/>
                  </a:moveTo>
                  <a:cubicBezTo>
                    <a:pt x="917" y="8628"/>
                    <a:pt x="10282" y="-1"/>
                    <a:pt x="21528" y="0"/>
                  </a:cubicBezTo>
                  <a:cubicBezTo>
                    <a:pt x="32679" y="0"/>
                    <a:pt x="41997" y="8488"/>
                    <a:pt x="43034" y="19591"/>
                  </a:cubicBezTo>
                </a:path>
                <a:path w="43034" h="21600" stroke="0" extrusionOk="0">
                  <a:moveTo>
                    <a:pt x="0" y="19837"/>
                  </a:moveTo>
                  <a:cubicBezTo>
                    <a:pt x="917" y="8628"/>
                    <a:pt x="10282" y="-1"/>
                    <a:pt x="21528" y="0"/>
                  </a:cubicBezTo>
                  <a:cubicBezTo>
                    <a:pt x="32679" y="0"/>
                    <a:pt x="41997" y="8488"/>
                    <a:pt x="43034" y="19591"/>
                  </a:cubicBezTo>
                  <a:lnTo>
                    <a:pt x="21528" y="2160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 type="stealth" w="lg" len="lg"/>
              <a:tailEnd type="stealth" w="lg" len="lg"/>
            </a:ln>
          </p:spPr>
          <p:txBody>
            <a:bodyPr wrap="none" anchor="ctr"/>
            <a:lstStyle/>
            <a:p>
              <a:endParaRPr lang="it-IT"/>
            </a:p>
          </p:txBody>
        </p:sp>
      </p:grpSp>
      <p:sp>
        <p:nvSpPr>
          <p:cNvPr id="168974" name="AutoShape 20"/>
          <p:cNvSpPr>
            <a:spLocks noChangeArrowheads="1"/>
          </p:cNvSpPr>
          <p:nvPr/>
        </p:nvSpPr>
        <p:spPr bwMode="auto">
          <a:xfrm>
            <a:off x="6072188" y="5643563"/>
            <a:ext cx="2714625" cy="347662"/>
          </a:xfrm>
          <a:prstGeom prst="roundRect">
            <a:avLst>
              <a:gd name="adj" fmla="val 16667"/>
            </a:avLst>
          </a:prstGeom>
          <a:solidFill>
            <a:srgbClr val="FF3399">
              <a:alpha val="34117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 anchor="ctr" anchorCtr="1"/>
          <a:lstStyle/>
          <a:p>
            <a:pPr>
              <a:lnSpc>
                <a:spcPct val="110000"/>
              </a:lnSpc>
            </a:pPr>
            <a:r>
              <a:rPr lang="it-IT" sz="2000"/>
              <a:t>ASPETTI NEGATIVI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Segnaposto contenuto 2"/>
          <p:cNvSpPr>
            <a:spLocks noGrp="1"/>
          </p:cNvSpPr>
          <p:nvPr>
            <p:ph idx="1"/>
          </p:nvPr>
        </p:nvSpPr>
        <p:spPr>
          <a:xfrm>
            <a:off x="428625" y="981075"/>
            <a:ext cx="8175625" cy="417671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it-IT" smtClean="0"/>
          </a:p>
          <a:p>
            <a:pPr eaLnBrk="1" hangingPunct="1">
              <a:buFontTx/>
              <a:buNone/>
            </a:pPr>
            <a:r>
              <a:rPr lang="it-IT" sz="3600" smtClean="0"/>
              <a:t>L’ICF, pertanto, serve per delineare meglio il funzionamento e la disabilità di una persona e rappresenta il complemento necessario alla diagnosi (espressa dall’ICD) in quanto ne specifica gli effetti sulla vita di quella persona.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058150" cy="1143000"/>
          </a:xfrm>
        </p:spPr>
        <p:txBody>
          <a:bodyPr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200" smtClean="0"/>
              <a:t>DIMENSIONI DI </a:t>
            </a:r>
            <a:br>
              <a:rPr lang="it-IT" sz="3200" smtClean="0"/>
            </a:br>
            <a:r>
              <a:rPr lang="it-IT" sz="3200" smtClean="0"/>
              <a:t>FUNZIONAMENTO E DISABILITÀ</a:t>
            </a:r>
          </a:p>
        </p:txBody>
      </p:sp>
      <p:sp>
        <p:nvSpPr>
          <p:cNvPr id="171011" name="Rectangle 3"/>
          <p:cNvSpPr>
            <a:spLocks noChangeArrowheads="1"/>
          </p:cNvSpPr>
          <p:nvPr/>
        </p:nvSpPr>
        <p:spPr bwMode="auto">
          <a:xfrm>
            <a:off x="4572000" y="4641850"/>
            <a:ext cx="373380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2800"/>
              <a:t>Restrizioni nella Partecipazione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838200" y="4641850"/>
            <a:ext cx="373380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2800"/>
              <a:t>Partecipazione</a:t>
            </a: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4572000" y="3568700"/>
            <a:ext cx="373380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2800"/>
              <a:t>Limitazioni nell’Attività</a:t>
            </a: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838200" y="3568700"/>
            <a:ext cx="3733800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2800"/>
              <a:t>Attività</a:t>
            </a: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4572000" y="2344738"/>
            <a:ext cx="37338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n-US" sz="2800"/>
              <a:t>Menomazioni</a:t>
            </a:r>
          </a:p>
        </p:txBody>
      </p:sp>
      <p:sp>
        <p:nvSpPr>
          <p:cNvPr id="171016" name="Rectangle 8"/>
          <p:cNvSpPr>
            <a:spLocks noChangeArrowheads="1"/>
          </p:cNvSpPr>
          <p:nvPr/>
        </p:nvSpPr>
        <p:spPr bwMode="auto">
          <a:xfrm>
            <a:off x="838200" y="2344738"/>
            <a:ext cx="37338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2800">
                <a:cs typeface="Arial" pitchFamily="34" charset="0"/>
              </a:rPr>
              <a:t>Funzioni e strutture corporee</a:t>
            </a:r>
            <a:endParaRPr lang="en-US" sz="2800"/>
          </a:p>
        </p:txBody>
      </p:sp>
      <p:sp>
        <p:nvSpPr>
          <p:cNvPr id="171017" name="Rectangle 9"/>
          <p:cNvSpPr>
            <a:spLocks noChangeArrowheads="1"/>
          </p:cNvSpPr>
          <p:nvPr/>
        </p:nvSpPr>
        <p:spPr bwMode="auto">
          <a:xfrm>
            <a:off x="4572000" y="1752600"/>
            <a:ext cx="3733800" cy="592138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3200"/>
              <a:t>Disabilità</a:t>
            </a:r>
          </a:p>
        </p:txBody>
      </p:sp>
      <p:sp>
        <p:nvSpPr>
          <p:cNvPr id="171018" name="Rectangle 10"/>
          <p:cNvSpPr>
            <a:spLocks noChangeArrowheads="1"/>
          </p:cNvSpPr>
          <p:nvPr/>
        </p:nvSpPr>
        <p:spPr bwMode="auto">
          <a:xfrm>
            <a:off x="838200" y="1752600"/>
            <a:ext cx="3733800" cy="592138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3200"/>
              <a:t>Funzionamento</a:t>
            </a:r>
          </a:p>
        </p:txBody>
      </p:sp>
      <p:sp>
        <p:nvSpPr>
          <p:cNvPr id="171019" name="Line 11"/>
          <p:cNvSpPr>
            <a:spLocks noChangeShapeType="1"/>
          </p:cNvSpPr>
          <p:nvPr/>
        </p:nvSpPr>
        <p:spPr bwMode="auto">
          <a:xfrm>
            <a:off x="838200" y="1752600"/>
            <a:ext cx="74676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71020" name="Line 12"/>
          <p:cNvSpPr>
            <a:spLocks noChangeShapeType="1"/>
          </p:cNvSpPr>
          <p:nvPr/>
        </p:nvSpPr>
        <p:spPr bwMode="auto">
          <a:xfrm>
            <a:off x="838200" y="2344738"/>
            <a:ext cx="746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1021" name="Line 13"/>
          <p:cNvSpPr>
            <a:spLocks noChangeShapeType="1"/>
          </p:cNvSpPr>
          <p:nvPr/>
        </p:nvSpPr>
        <p:spPr bwMode="auto">
          <a:xfrm>
            <a:off x="838200" y="3568700"/>
            <a:ext cx="746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1022" name="Line 14"/>
          <p:cNvSpPr>
            <a:spLocks noChangeShapeType="1"/>
          </p:cNvSpPr>
          <p:nvPr/>
        </p:nvSpPr>
        <p:spPr bwMode="auto">
          <a:xfrm>
            <a:off x="838200" y="4641850"/>
            <a:ext cx="7467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1023" name="Line 15"/>
          <p:cNvSpPr>
            <a:spLocks noChangeShapeType="1"/>
          </p:cNvSpPr>
          <p:nvPr/>
        </p:nvSpPr>
        <p:spPr bwMode="auto">
          <a:xfrm>
            <a:off x="838200" y="5715000"/>
            <a:ext cx="74676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71024" name="Line 16"/>
          <p:cNvSpPr>
            <a:spLocks noChangeShapeType="1"/>
          </p:cNvSpPr>
          <p:nvPr/>
        </p:nvSpPr>
        <p:spPr bwMode="auto">
          <a:xfrm>
            <a:off x="838200" y="1752600"/>
            <a:ext cx="0" cy="39624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71025" name="Line 17"/>
          <p:cNvSpPr>
            <a:spLocks noChangeShapeType="1"/>
          </p:cNvSpPr>
          <p:nvPr/>
        </p:nvSpPr>
        <p:spPr bwMode="auto">
          <a:xfrm>
            <a:off x="4572000" y="1752600"/>
            <a:ext cx="0" cy="396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71026" name="Line 18"/>
          <p:cNvSpPr>
            <a:spLocks noChangeShapeType="1"/>
          </p:cNvSpPr>
          <p:nvPr/>
        </p:nvSpPr>
        <p:spPr bwMode="auto">
          <a:xfrm>
            <a:off x="8305800" y="1752600"/>
            <a:ext cx="0" cy="39624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ChangeArrowheads="1"/>
          </p:cNvSpPr>
          <p:nvPr/>
        </p:nvSpPr>
        <p:spPr bwMode="auto">
          <a:xfrm>
            <a:off x="152400" y="4038600"/>
            <a:ext cx="4419600" cy="685800"/>
          </a:xfrm>
          <a:prstGeom prst="rect">
            <a:avLst/>
          </a:prstGeom>
          <a:solidFill>
            <a:srgbClr val="FFCC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1400"/>
              <a:t>FUNZIONI GENITOURINARIE E RIPRODUTTIVE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52400"/>
            <a:ext cx="7843838" cy="8382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sz="2800" b="1" smtClean="0"/>
              <a:t>Funzioni e strutture corporee - Capitoli </a:t>
            </a:r>
          </a:p>
        </p:txBody>
      </p:sp>
      <p:sp>
        <p:nvSpPr>
          <p:cNvPr id="172036" name="Rectangle 4"/>
          <p:cNvSpPr>
            <a:spLocks noChangeArrowheads="1"/>
          </p:cNvSpPr>
          <p:nvPr/>
        </p:nvSpPr>
        <p:spPr bwMode="auto">
          <a:xfrm>
            <a:off x="4572000" y="5335588"/>
            <a:ext cx="4419600" cy="608012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1400">
                <a:solidFill>
                  <a:schemeClr val="tx2"/>
                </a:solidFill>
              </a:rPr>
              <a:t>CUTE E STRUTTURE CORRELATE</a:t>
            </a:r>
          </a:p>
        </p:txBody>
      </p:sp>
      <p:sp>
        <p:nvSpPr>
          <p:cNvPr id="172037" name="Rectangle 5"/>
          <p:cNvSpPr>
            <a:spLocks noChangeArrowheads="1"/>
          </p:cNvSpPr>
          <p:nvPr/>
        </p:nvSpPr>
        <p:spPr bwMode="auto">
          <a:xfrm>
            <a:off x="152400" y="5335588"/>
            <a:ext cx="4419600" cy="608012"/>
          </a:xfrm>
          <a:prstGeom prst="rect">
            <a:avLst/>
          </a:prstGeom>
          <a:solidFill>
            <a:srgbClr val="FFCC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r>
              <a:rPr lang="it-IT" sz="1400"/>
              <a:t>FUNZIONI DELLA CUTE E DELLE STRUTTURE CORRELATE</a:t>
            </a:r>
          </a:p>
        </p:txBody>
      </p:sp>
      <p:sp>
        <p:nvSpPr>
          <p:cNvPr id="172038" name="Rectangle 6"/>
          <p:cNvSpPr>
            <a:spLocks noChangeArrowheads="1"/>
          </p:cNvSpPr>
          <p:nvPr/>
        </p:nvSpPr>
        <p:spPr bwMode="auto">
          <a:xfrm>
            <a:off x="4572000" y="4724400"/>
            <a:ext cx="4419600" cy="6096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1400">
                <a:solidFill>
                  <a:schemeClr val="tx2"/>
                </a:solidFill>
              </a:rPr>
              <a:t>STRUTTURE CORRELATE AL MOVIMENTO</a:t>
            </a:r>
          </a:p>
        </p:txBody>
      </p:sp>
      <p:sp>
        <p:nvSpPr>
          <p:cNvPr id="172039" name="Rectangle 7"/>
          <p:cNvSpPr>
            <a:spLocks noChangeArrowheads="1"/>
          </p:cNvSpPr>
          <p:nvPr/>
        </p:nvSpPr>
        <p:spPr bwMode="auto">
          <a:xfrm>
            <a:off x="152400" y="4724400"/>
            <a:ext cx="4419600" cy="611188"/>
          </a:xfrm>
          <a:prstGeom prst="rect">
            <a:avLst/>
          </a:prstGeom>
          <a:solidFill>
            <a:srgbClr val="FFCC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r>
              <a:rPr lang="it-IT" sz="1400"/>
              <a:t>FUNZIONI NEURO-MUSCOLOSCHELETRICHE E CORRELATE AL MOVIMENTO</a:t>
            </a:r>
          </a:p>
        </p:txBody>
      </p:sp>
      <p:sp>
        <p:nvSpPr>
          <p:cNvPr id="172040" name="Rectangle 8"/>
          <p:cNvSpPr>
            <a:spLocks noChangeArrowheads="1"/>
          </p:cNvSpPr>
          <p:nvPr/>
        </p:nvSpPr>
        <p:spPr bwMode="auto">
          <a:xfrm>
            <a:off x="4572000" y="4038600"/>
            <a:ext cx="4419600" cy="6858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it-IT" sz="1400">
                <a:solidFill>
                  <a:schemeClr val="tx2"/>
                </a:solidFill>
              </a:rPr>
              <a:t>STRUTTURE CORRELATE AI SISTEMI GENITOURINARIO E RIPRODUTTIVO</a:t>
            </a:r>
          </a:p>
        </p:txBody>
      </p:sp>
      <p:sp>
        <p:nvSpPr>
          <p:cNvPr id="172041" name="Rectangle 9"/>
          <p:cNvSpPr>
            <a:spLocks noChangeArrowheads="1"/>
          </p:cNvSpPr>
          <p:nvPr/>
        </p:nvSpPr>
        <p:spPr bwMode="auto">
          <a:xfrm>
            <a:off x="4572000" y="3276600"/>
            <a:ext cx="4419600" cy="762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it-IT" sz="1400">
                <a:solidFill>
                  <a:schemeClr val="tx2"/>
                </a:solidFill>
              </a:rPr>
              <a:t>STRUTTURE CORRELATE ALL’APPARATO DIGERENTE E AI SISTEMI METABOLICO ED ENDOCRINO</a:t>
            </a:r>
          </a:p>
        </p:txBody>
      </p:sp>
      <p:sp>
        <p:nvSpPr>
          <p:cNvPr id="172042" name="Rectangle 10"/>
          <p:cNvSpPr>
            <a:spLocks noChangeArrowheads="1"/>
          </p:cNvSpPr>
          <p:nvPr/>
        </p:nvSpPr>
        <p:spPr bwMode="auto">
          <a:xfrm>
            <a:off x="152400" y="3257550"/>
            <a:ext cx="4419600" cy="781050"/>
          </a:xfrm>
          <a:prstGeom prst="rect">
            <a:avLst/>
          </a:prstGeom>
          <a:solidFill>
            <a:srgbClr val="FFCC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r>
              <a:rPr lang="it-IT" sz="1400"/>
              <a:t>FUNZIONI DELL’APPARATO DIGERENTE E DEI SISTEMI METABOLICO ED ENDOCRINO</a:t>
            </a:r>
          </a:p>
        </p:txBody>
      </p:sp>
      <p:sp>
        <p:nvSpPr>
          <p:cNvPr id="172043" name="Rectangle 11"/>
          <p:cNvSpPr>
            <a:spLocks noChangeArrowheads="1"/>
          </p:cNvSpPr>
          <p:nvPr/>
        </p:nvSpPr>
        <p:spPr bwMode="auto">
          <a:xfrm>
            <a:off x="4572000" y="2133600"/>
            <a:ext cx="4419600" cy="11430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40000"/>
              </a:spcBef>
            </a:pPr>
            <a:endParaRPr lang="it-IT" sz="1400">
              <a:solidFill>
                <a:schemeClr val="tx2"/>
              </a:solidFill>
            </a:endParaRPr>
          </a:p>
          <a:p>
            <a:pPr>
              <a:spcBef>
                <a:spcPct val="40000"/>
              </a:spcBef>
            </a:pPr>
            <a:r>
              <a:rPr lang="it-IT" sz="1400">
                <a:solidFill>
                  <a:schemeClr val="tx2"/>
                </a:solidFill>
              </a:rPr>
              <a:t>STRUTTURE DEI SISTEMI CARDIOVASCOLARE, IMMUNOLOGICO, E DELL’APPARATO RESPIRATORIO</a:t>
            </a:r>
          </a:p>
        </p:txBody>
      </p:sp>
      <p:sp>
        <p:nvSpPr>
          <p:cNvPr id="172044" name="Rectangle 12"/>
          <p:cNvSpPr>
            <a:spLocks noChangeArrowheads="1"/>
          </p:cNvSpPr>
          <p:nvPr/>
        </p:nvSpPr>
        <p:spPr bwMode="auto">
          <a:xfrm>
            <a:off x="152400" y="2392363"/>
            <a:ext cx="4419600" cy="865187"/>
          </a:xfrm>
          <a:prstGeom prst="rect">
            <a:avLst/>
          </a:prstGeom>
          <a:solidFill>
            <a:srgbClr val="FFCC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110000"/>
              </a:lnSpc>
            </a:pPr>
            <a:r>
              <a:rPr lang="it-IT" sz="1400"/>
              <a:t>FUNZIONI DEI SISTEMI CARDIOVASCOLARE, EMATOLOGICO, IMMUNOLOGICO E DELL’APPARATO RESPIRATORIO</a:t>
            </a:r>
          </a:p>
        </p:txBody>
      </p:sp>
      <p:sp>
        <p:nvSpPr>
          <p:cNvPr id="172045" name="Rectangle 13"/>
          <p:cNvSpPr>
            <a:spLocks noChangeArrowheads="1"/>
          </p:cNvSpPr>
          <p:nvPr/>
        </p:nvSpPr>
        <p:spPr bwMode="auto">
          <a:xfrm>
            <a:off x="4572000" y="1785938"/>
            <a:ext cx="4419600" cy="60642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</a:pPr>
            <a:r>
              <a:rPr lang="it-IT" sz="1400">
                <a:solidFill>
                  <a:schemeClr val="tx2"/>
                </a:solidFill>
              </a:rPr>
              <a:t>STRUTTURE COINVOLTE NELLA VOCE E NELL’ELOQUIO</a:t>
            </a:r>
          </a:p>
        </p:txBody>
      </p:sp>
      <p:sp>
        <p:nvSpPr>
          <p:cNvPr id="172046" name="Rectangle 14"/>
          <p:cNvSpPr>
            <a:spLocks noChangeArrowheads="1"/>
          </p:cNvSpPr>
          <p:nvPr/>
        </p:nvSpPr>
        <p:spPr bwMode="auto">
          <a:xfrm>
            <a:off x="152400" y="1785938"/>
            <a:ext cx="4419600" cy="606425"/>
          </a:xfrm>
          <a:prstGeom prst="rect">
            <a:avLst/>
          </a:prstGeom>
          <a:solidFill>
            <a:srgbClr val="FFCC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1400"/>
              <a:t>FUNZIONI DELLA VOCE E DELL’ELOQUIO</a:t>
            </a:r>
          </a:p>
        </p:txBody>
      </p:sp>
      <p:sp>
        <p:nvSpPr>
          <p:cNvPr id="172047" name="Rectangle 15"/>
          <p:cNvSpPr>
            <a:spLocks noChangeArrowheads="1"/>
          </p:cNvSpPr>
          <p:nvPr/>
        </p:nvSpPr>
        <p:spPr bwMode="auto">
          <a:xfrm>
            <a:off x="4572000" y="1311275"/>
            <a:ext cx="4419600" cy="4746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1400">
                <a:solidFill>
                  <a:schemeClr val="tx2"/>
                </a:solidFill>
              </a:rPr>
              <a:t>OCCHIO, ORECCHIO E STRUTTURE CORRELATE</a:t>
            </a:r>
          </a:p>
        </p:txBody>
      </p:sp>
      <p:sp>
        <p:nvSpPr>
          <p:cNvPr id="172048" name="Rectangle 16"/>
          <p:cNvSpPr>
            <a:spLocks noChangeArrowheads="1"/>
          </p:cNvSpPr>
          <p:nvPr/>
        </p:nvSpPr>
        <p:spPr bwMode="auto">
          <a:xfrm>
            <a:off x="152400" y="1295400"/>
            <a:ext cx="4419600" cy="496888"/>
          </a:xfrm>
          <a:prstGeom prst="rect">
            <a:avLst/>
          </a:prstGeom>
          <a:solidFill>
            <a:srgbClr val="FFCC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1400"/>
              <a:t>FUNZIONI SENSORIALI E DOLORE		</a:t>
            </a:r>
          </a:p>
        </p:txBody>
      </p:sp>
      <p:sp>
        <p:nvSpPr>
          <p:cNvPr id="172049" name="Rectangle 17"/>
          <p:cNvSpPr>
            <a:spLocks noChangeArrowheads="1"/>
          </p:cNvSpPr>
          <p:nvPr/>
        </p:nvSpPr>
        <p:spPr bwMode="auto">
          <a:xfrm>
            <a:off x="4572000" y="838200"/>
            <a:ext cx="4419600" cy="4730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1400">
                <a:solidFill>
                  <a:schemeClr val="tx2"/>
                </a:solidFill>
              </a:rPr>
              <a:t>STRUTTURE DEL SISTEMA NERVOSO</a:t>
            </a:r>
          </a:p>
        </p:txBody>
      </p:sp>
      <p:sp>
        <p:nvSpPr>
          <p:cNvPr id="172050" name="Rectangle 18"/>
          <p:cNvSpPr>
            <a:spLocks noChangeArrowheads="1"/>
          </p:cNvSpPr>
          <p:nvPr/>
        </p:nvSpPr>
        <p:spPr bwMode="auto">
          <a:xfrm>
            <a:off x="152400" y="838200"/>
            <a:ext cx="4419600" cy="457200"/>
          </a:xfrm>
          <a:prstGeom prst="rect">
            <a:avLst/>
          </a:prstGeom>
          <a:solidFill>
            <a:srgbClr val="FFCC00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1400"/>
              <a:t>FUNZIONI MENTALI</a:t>
            </a:r>
          </a:p>
        </p:txBody>
      </p:sp>
      <p:sp>
        <p:nvSpPr>
          <p:cNvPr id="172051" name="Line 19"/>
          <p:cNvSpPr>
            <a:spLocks noChangeShapeType="1"/>
          </p:cNvSpPr>
          <p:nvPr/>
        </p:nvSpPr>
        <p:spPr bwMode="auto">
          <a:xfrm>
            <a:off x="152400" y="838200"/>
            <a:ext cx="88392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72052" name="Line 20"/>
          <p:cNvSpPr>
            <a:spLocks noChangeShapeType="1"/>
          </p:cNvSpPr>
          <p:nvPr/>
        </p:nvSpPr>
        <p:spPr bwMode="auto">
          <a:xfrm>
            <a:off x="152400" y="1311275"/>
            <a:ext cx="883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72053" name="Line 21"/>
          <p:cNvSpPr>
            <a:spLocks noChangeShapeType="1"/>
          </p:cNvSpPr>
          <p:nvPr/>
        </p:nvSpPr>
        <p:spPr bwMode="auto">
          <a:xfrm>
            <a:off x="152400" y="1785938"/>
            <a:ext cx="883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72054" name="Line 22"/>
          <p:cNvSpPr>
            <a:spLocks noChangeShapeType="1"/>
          </p:cNvSpPr>
          <p:nvPr/>
        </p:nvSpPr>
        <p:spPr bwMode="auto">
          <a:xfrm>
            <a:off x="152400" y="2392363"/>
            <a:ext cx="883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72055" name="Line 23"/>
          <p:cNvSpPr>
            <a:spLocks noChangeShapeType="1"/>
          </p:cNvSpPr>
          <p:nvPr/>
        </p:nvSpPr>
        <p:spPr bwMode="auto">
          <a:xfrm>
            <a:off x="152400" y="3257550"/>
            <a:ext cx="8839200" cy="0"/>
          </a:xfrm>
          <a:prstGeom prst="line">
            <a:avLst/>
          </a:prstGeom>
          <a:noFill/>
          <a:ln w="12700">
            <a:solidFill>
              <a:srgbClr val="993300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72056" name="Line 24"/>
          <p:cNvSpPr>
            <a:spLocks noChangeShapeType="1"/>
          </p:cNvSpPr>
          <p:nvPr/>
        </p:nvSpPr>
        <p:spPr bwMode="auto">
          <a:xfrm>
            <a:off x="152400" y="4038600"/>
            <a:ext cx="883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72057" name="Line 25"/>
          <p:cNvSpPr>
            <a:spLocks noChangeShapeType="1"/>
          </p:cNvSpPr>
          <p:nvPr/>
        </p:nvSpPr>
        <p:spPr bwMode="auto">
          <a:xfrm>
            <a:off x="152400" y="4713288"/>
            <a:ext cx="883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72058" name="Line 26"/>
          <p:cNvSpPr>
            <a:spLocks noChangeShapeType="1"/>
          </p:cNvSpPr>
          <p:nvPr/>
        </p:nvSpPr>
        <p:spPr bwMode="auto">
          <a:xfrm>
            <a:off x="152400" y="5335588"/>
            <a:ext cx="8839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72059" name="Line 27"/>
          <p:cNvSpPr>
            <a:spLocks noChangeShapeType="1"/>
          </p:cNvSpPr>
          <p:nvPr/>
        </p:nvSpPr>
        <p:spPr bwMode="auto">
          <a:xfrm>
            <a:off x="152400" y="5943600"/>
            <a:ext cx="88392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72060" name="Line 28"/>
          <p:cNvSpPr>
            <a:spLocks noChangeShapeType="1"/>
          </p:cNvSpPr>
          <p:nvPr/>
        </p:nvSpPr>
        <p:spPr bwMode="auto">
          <a:xfrm>
            <a:off x="152400" y="838200"/>
            <a:ext cx="0" cy="51054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72061" name="Line 29"/>
          <p:cNvSpPr>
            <a:spLocks noChangeShapeType="1"/>
          </p:cNvSpPr>
          <p:nvPr/>
        </p:nvSpPr>
        <p:spPr bwMode="auto">
          <a:xfrm>
            <a:off x="4572000" y="838200"/>
            <a:ext cx="0" cy="5105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72062" name="Line 30"/>
          <p:cNvSpPr>
            <a:spLocks noChangeShapeType="1"/>
          </p:cNvSpPr>
          <p:nvPr/>
        </p:nvSpPr>
        <p:spPr bwMode="auto">
          <a:xfrm>
            <a:off x="8991600" y="838200"/>
            <a:ext cx="0" cy="51054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534400" cy="1143000"/>
          </a:xfrm>
        </p:spPr>
        <p:txBody>
          <a:bodyPr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mtClean="0"/>
              <a:t>ATTIVITÀ</a:t>
            </a:r>
          </a:p>
        </p:txBody>
      </p:sp>
      <p:grpSp>
        <p:nvGrpSpPr>
          <p:cNvPr id="2" name="Group 3"/>
          <p:cNvGrpSpPr>
            <a:grpSpLocks noRot="1"/>
          </p:cNvGrpSpPr>
          <p:nvPr/>
        </p:nvGrpSpPr>
        <p:grpSpPr bwMode="auto">
          <a:xfrm>
            <a:off x="214313" y="1341438"/>
            <a:ext cx="8572500" cy="4740275"/>
            <a:chOff x="144" y="881"/>
            <a:chExt cx="5472" cy="2986"/>
          </a:xfrm>
        </p:grpSpPr>
        <p:sp>
          <p:nvSpPr>
            <p:cNvPr id="173060" name="Rectangle 4"/>
            <p:cNvSpPr>
              <a:spLocks noChangeArrowheads="1"/>
            </p:cNvSpPr>
            <p:nvPr/>
          </p:nvSpPr>
          <p:spPr bwMode="auto">
            <a:xfrm>
              <a:off x="2698" y="881"/>
              <a:ext cx="2918" cy="29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0" rIns="180000"/>
            <a:lstStyle/>
            <a:p>
              <a:r>
                <a:rPr lang="it-IT" sz="3400"/>
                <a:t>Limitazioni dell’attività</a:t>
              </a:r>
            </a:p>
            <a:p>
              <a:endParaRPr lang="it-IT" sz="3200"/>
            </a:p>
            <a:p>
              <a:r>
                <a:rPr lang="it-IT" sz="3200"/>
                <a:t>… </a:t>
              </a:r>
              <a:r>
                <a:rPr lang="it-IT" sz="3200" i="1"/>
                <a:t>difficoltà che un individuo può incontrare nell’eseguire delle attività </a:t>
              </a:r>
            </a:p>
            <a:p>
              <a:endParaRPr lang="it-IT" sz="900" i="1"/>
            </a:p>
            <a:p>
              <a:endParaRPr lang="it-IT" sz="900" i="1"/>
            </a:p>
            <a:p>
              <a:endParaRPr lang="it-IT" sz="900" i="1"/>
            </a:p>
            <a:p>
              <a:endParaRPr lang="it-IT" sz="900"/>
            </a:p>
            <a:p>
              <a:endParaRPr lang="it-IT" sz="900"/>
            </a:p>
            <a:p>
              <a:endParaRPr lang="it-IT" sz="3200"/>
            </a:p>
            <a:p>
              <a:endParaRPr lang="it-IT" sz="900"/>
            </a:p>
          </p:txBody>
        </p:sp>
        <p:sp>
          <p:nvSpPr>
            <p:cNvPr id="173061" name="Rectangle 5"/>
            <p:cNvSpPr>
              <a:spLocks noChangeArrowheads="1"/>
            </p:cNvSpPr>
            <p:nvPr/>
          </p:nvSpPr>
          <p:spPr bwMode="auto">
            <a:xfrm>
              <a:off x="144" y="881"/>
              <a:ext cx="2690" cy="29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180000" rIns="180000"/>
            <a:lstStyle/>
            <a:p>
              <a:endParaRPr lang="it-IT" sz="3600"/>
            </a:p>
            <a:p>
              <a:r>
                <a:rPr lang="it-IT" sz="3600"/>
                <a:t>Attività</a:t>
              </a:r>
            </a:p>
            <a:p>
              <a:endParaRPr lang="it-IT"/>
            </a:p>
            <a:p>
              <a:r>
                <a:rPr lang="it-IT" sz="2800"/>
                <a:t> </a:t>
              </a:r>
            </a:p>
            <a:p>
              <a:r>
                <a:rPr lang="it-IT" sz="2800"/>
                <a:t>… </a:t>
              </a:r>
              <a:r>
                <a:rPr lang="it-IT" sz="3200" i="1"/>
                <a:t>l’esecuzione di un compito o un’azione da parte di un individuo</a:t>
              </a:r>
            </a:p>
            <a:p>
              <a:endParaRPr lang="it-IT" sz="3200" i="1"/>
            </a:p>
          </p:txBody>
        </p:sp>
        <p:sp>
          <p:nvSpPr>
            <p:cNvPr id="173062" name="Line 6"/>
            <p:cNvSpPr>
              <a:spLocks noChangeShapeType="1"/>
            </p:cNvSpPr>
            <p:nvPr/>
          </p:nvSpPr>
          <p:spPr bwMode="auto">
            <a:xfrm>
              <a:off x="144" y="881"/>
              <a:ext cx="547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80000" rIns="180000"/>
            <a:lstStyle/>
            <a:p>
              <a:endParaRPr lang="it-IT"/>
            </a:p>
          </p:txBody>
        </p:sp>
        <p:sp>
          <p:nvSpPr>
            <p:cNvPr id="173063" name="Line 7"/>
            <p:cNvSpPr>
              <a:spLocks noChangeShapeType="1"/>
            </p:cNvSpPr>
            <p:nvPr/>
          </p:nvSpPr>
          <p:spPr bwMode="auto">
            <a:xfrm>
              <a:off x="144" y="3857"/>
              <a:ext cx="5472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80000" rIns="180000"/>
            <a:lstStyle/>
            <a:p>
              <a:endParaRPr lang="it-IT"/>
            </a:p>
          </p:txBody>
        </p:sp>
        <p:sp>
          <p:nvSpPr>
            <p:cNvPr id="173064" name="Line 8"/>
            <p:cNvSpPr>
              <a:spLocks noChangeShapeType="1"/>
            </p:cNvSpPr>
            <p:nvPr/>
          </p:nvSpPr>
          <p:spPr bwMode="auto">
            <a:xfrm>
              <a:off x="144" y="881"/>
              <a:ext cx="0" cy="297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80000" rIns="180000"/>
            <a:lstStyle/>
            <a:p>
              <a:endParaRPr lang="it-IT"/>
            </a:p>
          </p:txBody>
        </p:sp>
        <p:sp>
          <p:nvSpPr>
            <p:cNvPr id="173065" name="Line 9"/>
            <p:cNvSpPr>
              <a:spLocks noChangeShapeType="1"/>
            </p:cNvSpPr>
            <p:nvPr/>
          </p:nvSpPr>
          <p:spPr bwMode="auto">
            <a:xfrm>
              <a:off x="2698" y="891"/>
              <a:ext cx="0" cy="297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80000" rIns="180000"/>
            <a:lstStyle/>
            <a:p>
              <a:endParaRPr lang="it-IT"/>
            </a:p>
          </p:txBody>
        </p:sp>
        <p:sp>
          <p:nvSpPr>
            <p:cNvPr id="173066" name="Line 10"/>
            <p:cNvSpPr>
              <a:spLocks noChangeShapeType="1"/>
            </p:cNvSpPr>
            <p:nvPr/>
          </p:nvSpPr>
          <p:spPr bwMode="auto">
            <a:xfrm>
              <a:off x="5616" y="881"/>
              <a:ext cx="0" cy="297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180000" rIns="180000"/>
            <a:lstStyle/>
            <a:p>
              <a:endParaRPr lang="it-IT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214313"/>
            <a:ext cx="8534400" cy="1143000"/>
          </a:xfrm>
        </p:spPr>
        <p:txBody>
          <a:bodyPr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mtClean="0"/>
              <a:t>PARTECIPAZIONE</a:t>
            </a: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4427538" y="1265238"/>
            <a:ext cx="4392612" cy="389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52000" rIns="72000"/>
          <a:lstStyle/>
          <a:p>
            <a:r>
              <a:rPr lang="it-IT" sz="3200"/>
              <a:t>Restrizioni della Partecipazione</a:t>
            </a:r>
          </a:p>
          <a:p>
            <a:endParaRPr lang="it-IT" sz="3200"/>
          </a:p>
          <a:p>
            <a:r>
              <a:rPr lang="it-IT" sz="3200" i="1"/>
              <a:t>… problemi che un   può  sperimentare nel coinvolgimento in situazioni di vita</a:t>
            </a:r>
            <a:endParaRPr lang="it-IT" sz="900" i="1"/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328613" y="1265238"/>
            <a:ext cx="3573462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52000" rIns="72000"/>
          <a:lstStyle/>
          <a:p>
            <a:endParaRPr lang="it-IT" sz="3200"/>
          </a:p>
          <a:p>
            <a:r>
              <a:rPr lang="it-IT" sz="3200"/>
              <a:t>Partecipazione</a:t>
            </a:r>
          </a:p>
          <a:p>
            <a:endParaRPr lang="it-IT" sz="3200" i="1"/>
          </a:p>
          <a:p>
            <a:r>
              <a:rPr lang="it-IT" sz="3200" i="1"/>
              <a:t>… coinvolgimento in una situazione di vita</a:t>
            </a:r>
          </a:p>
          <a:p>
            <a:endParaRPr lang="it-IT" sz="3200" i="1"/>
          </a:p>
        </p:txBody>
      </p:sp>
      <p:sp>
        <p:nvSpPr>
          <p:cNvPr id="174085" name="Line 5"/>
          <p:cNvSpPr>
            <a:spLocks noChangeShapeType="1"/>
          </p:cNvSpPr>
          <p:nvPr/>
        </p:nvSpPr>
        <p:spPr bwMode="auto">
          <a:xfrm>
            <a:off x="328613" y="1265238"/>
            <a:ext cx="8491537" cy="31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 wrap="none" lIns="252000" rIns="72000"/>
          <a:lstStyle/>
          <a:p>
            <a:endParaRPr lang="it-IT"/>
          </a:p>
        </p:txBody>
      </p:sp>
      <p:sp>
        <p:nvSpPr>
          <p:cNvPr id="174086" name="Line 6"/>
          <p:cNvSpPr>
            <a:spLocks noChangeShapeType="1"/>
          </p:cNvSpPr>
          <p:nvPr/>
        </p:nvSpPr>
        <p:spPr bwMode="auto">
          <a:xfrm flipV="1">
            <a:off x="328613" y="5300663"/>
            <a:ext cx="8491537" cy="3175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 wrap="none" lIns="252000" rIns="72000"/>
          <a:lstStyle/>
          <a:p>
            <a:endParaRPr lang="it-IT"/>
          </a:p>
        </p:txBody>
      </p:sp>
      <p:sp>
        <p:nvSpPr>
          <p:cNvPr id="174087" name="Line 7"/>
          <p:cNvSpPr>
            <a:spLocks noChangeShapeType="1"/>
          </p:cNvSpPr>
          <p:nvPr/>
        </p:nvSpPr>
        <p:spPr bwMode="auto">
          <a:xfrm>
            <a:off x="328613" y="1265238"/>
            <a:ext cx="1587" cy="40386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 wrap="none" lIns="252000" rIns="72000"/>
          <a:lstStyle/>
          <a:p>
            <a:endParaRPr lang="it-IT"/>
          </a:p>
        </p:txBody>
      </p:sp>
      <p:sp>
        <p:nvSpPr>
          <p:cNvPr id="174088" name="Line 8"/>
          <p:cNvSpPr>
            <a:spLocks noChangeShapeType="1"/>
          </p:cNvSpPr>
          <p:nvPr/>
        </p:nvSpPr>
        <p:spPr bwMode="auto">
          <a:xfrm flipH="1">
            <a:off x="4284663" y="1268413"/>
            <a:ext cx="0" cy="40322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252000" rIns="72000"/>
          <a:lstStyle/>
          <a:p>
            <a:endParaRPr lang="it-IT"/>
          </a:p>
        </p:txBody>
      </p:sp>
      <p:sp>
        <p:nvSpPr>
          <p:cNvPr id="174089" name="Line 9"/>
          <p:cNvSpPr>
            <a:spLocks noChangeShapeType="1"/>
          </p:cNvSpPr>
          <p:nvPr/>
        </p:nvSpPr>
        <p:spPr bwMode="auto">
          <a:xfrm>
            <a:off x="8839200" y="1265238"/>
            <a:ext cx="1588" cy="403860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 wrap="none" lIns="252000" rIns="72000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533400"/>
            <a:ext cx="8610600" cy="1066800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4000" b="1" smtClean="0"/>
              <a:t>Attività e partecipazione - </a:t>
            </a:r>
            <a:r>
              <a:rPr lang="it-IT" sz="3600" b="1" smtClean="0"/>
              <a:t>Capitoli</a:t>
            </a:r>
            <a:r>
              <a:rPr lang="it-IT" sz="1400" b="1" smtClean="0"/>
              <a:t> </a:t>
            </a:r>
          </a:p>
        </p:txBody>
      </p:sp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1928813" y="1484313"/>
            <a:ext cx="6315075" cy="468153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62000" tIns="154800" rIns="162000" bIns="154800" anchor="ctr"/>
          <a:lstStyle/>
          <a:p>
            <a:pPr marL="342900" indent="-342900" eaLnBrk="0" hangingPunct="0">
              <a:lnSpc>
                <a:spcPct val="90000"/>
              </a:lnSpc>
            </a:pPr>
            <a:r>
              <a:rPr lang="it-IT" altLang="fr-FR" sz="2400"/>
              <a:t>1	Apprendimento e applicazione delle conoscenze</a:t>
            </a:r>
          </a:p>
          <a:p>
            <a:pPr marL="342900" indent="-342900" eaLnBrk="0" hangingPunct="0">
              <a:lnSpc>
                <a:spcPct val="90000"/>
              </a:lnSpc>
            </a:pPr>
            <a:r>
              <a:rPr lang="it-IT" altLang="fr-FR" sz="2400"/>
              <a:t>2	Compiti e richieste generali	</a:t>
            </a:r>
          </a:p>
          <a:p>
            <a:pPr marL="342900" indent="-342900" eaLnBrk="0" hangingPunct="0">
              <a:lnSpc>
                <a:spcPct val="90000"/>
              </a:lnSpc>
            </a:pPr>
            <a:r>
              <a:rPr lang="it-IT" altLang="fr-FR" sz="2400"/>
              <a:t>3	Comunicazione	</a:t>
            </a:r>
          </a:p>
          <a:p>
            <a:pPr marL="342900" indent="-342900" eaLnBrk="0" hangingPunct="0">
              <a:lnSpc>
                <a:spcPct val="90000"/>
              </a:lnSpc>
            </a:pPr>
            <a:r>
              <a:rPr lang="it-IT" altLang="fr-FR" sz="2400"/>
              <a:t>4	Mobilità	</a:t>
            </a:r>
          </a:p>
          <a:p>
            <a:pPr marL="342900" indent="-342900" eaLnBrk="0" hangingPunct="0">
              <a:lnSpc>
                <a:spcPct val="90000"/>
              </a:lnSpc>
            </a:pPr>
            <a:r>
              <a:rPr lang="it-IT" altLang="fr-FR" sz="2400"/>
              <a:t>5	Cura della propria persona	</a:t>
            </a:r>
          </a:p>
          <a:p>
            <a:pPr marL="342900" indent="-342900" eaLnBrk="0" hangingPunct="0">
              <a:lnSpc>
                <a:spcPct val="90000"/>
              </a:lnSpc>
            </a:pPr>
            <a:r>
              <a:rPr lang="it-IT" altLang="fr-FR" sz="2400"/>
              <a:t>6	Vita domestica	</a:t>
            </a:r>
          </a:p>
          <a:p>
            <a:pPr marL="342900" indent="-342900" eaLnBrk="0" hangingPunct="0">
              <a:lnSpc>
                <a:spcPct val="90000"/>
              </a:lnSpc>
            </a:pPr>
            <a:r>
              <a:rPr lang="it-IT" altLang="fr-FR" sz="2400"/>
              <a:t>7	Interazioni </a:t>
            </a:r>
            <a:r>
              <a:rPr lang="fr-FR" altLang="fr-FR" sz="2400"/>
              <a:t>i</a:t>
            </a:r>
            <a:r>
              <a:rPr lang="it-IT" altLang="fr-FR" sz="2400"/>
              <a:t>nterpersonali	</a:t>
            </a:r>
          </a:p>
          <a:p>
            <a:pPr marL="342900" indent="-342900" eaLnBrk="0" hangingPunct="0">
              <a:lnSpc>
                <a:spcPct val="90000"/>
              </a:lnSpc>
            </a:pPr>
            <a:r>
              <a:rPr lang="it-IT" altLang="fr-FR" sz="2400"/>
              <a:t>8	Aree di vita principali</a:t>
            </a:r>
          </a:p>
          <a:p>
            <a:pPr marL="342900" indent="-342900" eaLnBrk="0" hangingPunct="0">
              <a:lnSpc>
                <a:spcPct val="90000"/>
              </a:lnSpc>
            </a:pPr>
            <a:r>
              <a:rPr lang="it-IT" altLang="fr-FR" sz="2400"/>
              <a:t>9	Vita sociale, civile e di comunità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Segnaposto contenuto 2"/>
          <p:cNvSpPr>
            <a:spLocks noGrp="1"/>
          </p:cNvSpPr>
          <p:nvPr>
            <p:ph idx="1"/>
          </p:nvPr>
        </p:nvSpPr>
        <p:spPr>
          <a:xfrm>
            <a:off x="357188" y="1143000"/>
            <a:ext cx="8175625" cy="27860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smtClean="0"/>
              <a:t> </a:t>
            </a:r>
            <a:r>
              <a:rPr lang="it-IT" sz="3200" smtClean="0"/>
              <a:t>Lo scopo principale è quello di “fornire un linguaggio standard e unificato che serva da modello di riferimento per la descrizione della salute e degli stati ad essa correlati”.</a:t>
            </a:r>
          </a:p>
        </p:txBody>
      </p:sp>
      <p:pic>
        <p:nvPicPr>
          <p:cNvPr id="148483" name="Segnaposto contenuto 5" descr="images[2].jpg"/>
          <p:cNvPicPr>
            <a:picLocks noGrp="1" noChangeAspect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563938" y="4149725"/>
            <a:ext cx="2000250" cy="1919288"/>
          </a:xfr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3"/>
          <p:cNvSpPr>
            <a:spLocks noGrp="1" noChangeArrowheads="1"/>
          </p:cNvSpPr>
          <p:nvPr>
            <p:ph idx="1"/>
          </p:nvPr>
        </p:nvSpPr>
        <p:spPr>
          <a:xfrm>
            <a:off x="179388" y="1714500"/>
            <a:ext cx="8839200" cy="442912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spcBef>
                <a:spcPct val="40000"/>
              </a:spcBef>
              <a:buFontTx/>
              <a:buNone/>
            </a:pPr>
            <a:r>
              <a:rPr lang="it-IT" sz="2800" smtClean="0"/>
              <a:t>Rappresentano l’intero background della vita e della conduzione dell’esistenza di un individuo.</a:t>
            </a:r>
          </a:p>
          <a:p>
            <a:pPr eaLnBrk="1" hangingPunct="1">
              <a:lnSpc>
                <a:spcPct val="120000"/>
              </a:lnSpc>
              <a:spcBef>
                <a:spcPct val="40000"/>
              </a:spcBef>
              <a:buFontTx/>
              <a:buNone/>
            </a:pPr>
            <a:r>
              <a:rPr lang="it-IT" sz="2800" smtClean="0"/>
              <a:t>Includono i fattori ambientali e i fattori personali che possono avere un impatto sull’individuo con una condizione di salute e sugli stati di salute ad essa correlati di quell’individuo.</a:t>
            </a:r>
          </a:p>
        </p:txBody>
      </p:sp>
      <p:sp>
        <p:nvSpPr>
          <p:cNvPr id="17766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76200"/>
            <a:ext cx="8786812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FATTORI CONTESTUALI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534400" cy="1143000"/>
          </a:xfrm>
        </p:spPr>
        <p:txBody>
          <a:bodyPr anchorCtr="1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mtClean="0"/>
              <a:t>FATTORI AMBIENTALI</a:t>
            </a: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4695825" y="2857500"/>
            <a:ext cx="4233863" cy="3011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it-IT"/>
              <a:t> </a:t>
            </a:r>
            <a:r>
              <a:rPr lang="it-IT" sz="2400"/>
              <a:t>Barriere</a:t>
            </a:r>
          </a:p>
          <a:p>
            <a:r>
              <a:rPr lang="it-IT" sz="2800"/>
              <a:t>… </a:t>
            </a:r>
            <a:r>
              <a:rPr lang="it-IT" sz="2800" i="1"/>
              <a:t>fattori che, mediante la loro presenza o assenza, limitano il funzionamento e creano disabilità </a:t>
            </a:r>
          </a:p>
          <a:p>
            <a:endParaRPr lang="it-IT" sz="900" i="1"/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609600" y="990600"/>
            <a:ext cx="8001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2800" i="1"/>
              <a:t>… </a:t>
            </a:r>
            <a:r>
              <a:rPr lang="it-IT" sz="2800"/>
              <a:t>ambiente fisico e sue caratteristiche, il mondo fisico creato dall’uomo, le altre persone, atteggiamenti e valori, sistemi sociali, servizi, politiche, regole e leggi</a:t>
            </a:r>
            <a:endParaRPr lang="it-IT" sz="1000"/>
          </a:p>
        </p:txBody>
      </p:sp>
      <p:sp>
        <p:nvSpPr>
          <p:cNvPr id="177157" name="Rectangle 5"/>
          <p:cNvSpPr>
            <a:spLocks noChangeArrowheads="1"/>
          </p:cNvSpPr>
          <p:nvPr/>
        </p:nvSpPr>
        <p:spPr bwMode="auto">
          <a:xfrm>
            <a:off x="34925" y="2857500"/>
            <a:ext cx="4562475" cy="28321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252000" rIns="72000"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/>
              <a:t>Facilitatori</a:t>
            </a:r>
          </a:p>
          <a:p>
            <a:pPr>
              <a:spcBef>
                <a:spcPct val="50000"/>
              </a:spcBef>
            </a:pPr>
            <a:r>
              <a:rPr lang="it-IT" sz="2400" i="1"/>
              <a:t>… </a:t>
            </a:r>
            <a:r>
              <a:rPr lang="it-IT" sz="2800" i="1"/>
              <a:t>fattori che, mediante la loro presenza o assenza, migliorano il funzionamento e riducono la disabilità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idx="1"/>
          </p:nvPr>
        </p:nvSpPr>
        <p:spPr>
          <a:xfrm>
            <a:off x="228600" y="533400"/>
            <a:ext cx="8534400" cy="762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it-IT" sz="1200" smtClean="0"/>
              <a:t> </a:t>
            </a:r>
            <a:r>
              <a:rPr lang="it-IT" sz="4000" b="1" smtClean="0"/>
              <a:t>Fattori ambientali - </a:t>
            </a:r>
            <a:r>
              <a:rPr lang="it-IT" sz="3600" b="1" smtClean="0"/>
              <a:t>Capitoli</a:t>
            </a:r>
            <a:r>
              <a:rPr lang="it-IT" sz="1400" b="1" smtClean="0"/>
              <a:t> </a:t>
            </a:r>
          </a:p>
        </p:txBody>
      </p:sp>
      <p:sp>
        <p:nvSpPr>
          <p:cNvPr id="178179" name="Rectangle 3"/>
          <p:cNvSpPr>
            <a:spLocks noChangeArrowheads="1"/>
          </p:cNvSpPr>
          <p:nvPr/>
        </p:nvSpPr>
        <p:spPr bwMode="auto">
          <a:xfrm>
            <a:off x="619125" y="1752600"/>
            <a:ext cx="7667625" cy="3657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468000" anchor="ctr"/>
          <a:lstStyle/>
          <a:p>
            <a:pPr marL="342900" indent="-342900" eaLnBrk="0" hangingPunct="0">
              <a:lnSpc>
                <a:spcPct val="130000"/>
              </a:lnSpc>
            </a:pPr>
            <a:r>
              <a:rPr lang="it-IT" altLang="fr-FR" sz="2400"/>
              <a:t>1	Prodotti e tecnologie	</a:t>
            </a:r>
          </a:p>
          <a:p>
            <a:pPr marL="342900" indent="-342900" eaLnBrk="0" hangingPunct="0">
              <a:lnSpc>
                <a:spcPct val="130000"/>
              </a:lnSpc>
            </a:pPr>
            <a:r>
              <a:rPr lang="it-IT" altLang="fr-FR" sz="2400"/>
              <a:t>2	Ambiente n</a:t>
            </a:r>
            <a:r>
              <a:rPr lang="it-IT" altLang="fr-FR" sz="2400" noProof="1"/>
              <a:t>atural</a:t>
            </a:r>
            <a:r>
              <a:rPr lang="it-IT" altLang="fr-FR" sz="2400"/>
              <a:t>e</a:t>
            </a:r>
            <a:r>
              <a:rPr lang="it-IT" altLang="fr-FR" sz="2400" noProof="1"/>
              <a:t> </a:t>
            </a:r>
            <a:r>
              <a:rPr lang="it-IT" altLang="fr-FR" sz="2400"/>
              <a:t>e cambiamenti ambientali effettuati dall’uomo</a:t>
            </a:r>
          </a:p>
          <a:p>
            <a:pPr marL="342900" indent="-342900" eaLnBrk="0" hangingPunct="0">
              <a:lnSpc>
                <a:spcPct val="130000"/>
              </a:lnSpc>
            </a:pPr>
            <a:r>
              <a:rPr lang="it-IT" altLang="fr-FR" sz="2400"/>
              <a:t>3	Relazioni e sostegno sociale	</a:t>
            </a:r>
          </a:p>
          <a:p>
            <a:pPr marL="342900" indent="-342900" eaLnBrk="0" hangingPunct="0">
              <a:lnSpc>
                <a:spcPct val="130000"/>
              </a:lnSpc>
            </a:pPr>
            <a:r>
              <a:rPr lang="it-IT" altLang="fr-FR" sz="2400"/>
              <a:t>4	Atteggiamenti	</a:t>
            </a:r>
          </a:p>
          <a:p>
            <a:pPr marL="342900" indent="-342900" eaLnBrk="0" hangingPunct="0">
              <a:lnSpc>
                <a:spcPct val="130000"/>
              </a:lnSpc>
            </a:pPr>
            <a:r>
              <a:rPr lang="it-IT" altLang="fr-FR" sz="2400"/>
              <a:t>5	Servizi, sistemi e politiche</a:t>
            </a:r>
            <a:endParaRPr lang="en-US" altLang="fr-FR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86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82296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FATTORI PERSONALI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sz="half" idx="4294967295"/>
          </p:nvPr>
        </p:nvSpPr>
        <p:spPr>
          <a:xfrm>
            <a:off x="5105400" y="2997200"/>
            <a:ext cx="4038600" cy="2552700"/>
          </a:xfrm>
        </p:spPr>
        <p:txBody>
          <a:bodyPr/>
          <a:lstStyle/>
          <a:p>
            <a:pPr eaLnBrk="1" hangingPunct="1"/>
            <a:endParaRPr lang="it-IT" smtClean="0"/>
          </a:p>
          <a:p>
            <a:pPr eaLnBrk="1" hangingPunct="1"/>
            <a:endParaRPr lang="it-IT" smtClean="0"/>
          </a:p>
        </p:txBody>
      </p:sp>
      <p:sp>
        <p:nvSpPr>
          <p:cNvPr id="179204" name="Text Box 4"/>
          <p:cNvSpPr txBox="1">
            <a:spLocks noChangeArrowheads="1"/>
          </p:cNvSpPr>
          <p:nvPr/>
        </p:nvSpPr>
        <p:spPr bwMode="auto">
          <a:xfrm>
            <a:off x="0" y="1052513"/>
            <a:ext cx="8999538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65000"/>
              </a:spcBef>
              <a:tabLst>
                <a:tab pos="354013" algn="l"/>
              </a:tabLst>
            </a:pPr>
            <a:r>
              <a:rPr lang="it-IT" sz="2800" i="1"/>
              <a:t>   </a:t>
            </a:r>
            <a:r>
              <a:rPr lang="it-IT" sz="2800"/>
              <a:t>Background personale della vita e dell’esistenza dell’individuo e caratteristiche dell’individuo che non fanno parte della condizione di salute.</a:t>
            </a:r>
          </a:p>
          <a:p>
            <a:pPr marL="342900" indent="-342900">
              <a:spcBef>
                <a:spcPct val="65000"/>
              </a:spcBef>
              <a:tabLst>
                <a:tab pos="354013" algn="l"/>
              </a:tabLst>
            </a:pPr>
            <a:r>
              <a:rPr lang="it-IT" sz="2800"/>
              <a:t>   Alcune esempi: il sesso, l’età, la razza, la forma fisica, lo stile di vita, le abitudini, 				la capacità di adattamento, il background sociale, l’educazione, la professione, le esperienze passate e attuali, lo stile del carattere.</a:t>
            </a:r>
          </a:p>
          <a:p>
            <a:pPr marL="342900" indent="-342900">
              <a:spcBef>
                <a:spcPct val="65000"/>
              </a:spcBef>
              <a:tabLst>
                <a:tab pos="354013" algn="l"/>
              </a:tabLst>
            </a:pPr>
            <a:r>
              <a:rPr lang="it-IT" sz="2800"/>
              <a:t>   Attualmente non codificati.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Segnaposto contenuto 2"/>
          <p:cNvSpPr>
            <a:spLocks noGrp="1"/>
          </p:cNvSpPr>
          <p:nvPr>
            <p:ph idx="1"/>
          </p:nvPr>
        </p:nvSpPr>
        <p:spPr>
          <a:xfrm>
            <a:off x="685800" y="714375"/>
            <a:ext cx="7696200" cy="47720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sz="3200" smtClean="0"/>
              <a:t>CODICE</a:t>
            </a:r>
          </a:p>
          <a:p>
            <a:pPr eaLnBrk="1" hangingPunct="1">
              <a:buFontTx/>
              <a:buNone/>
            </a:pPr>
            <a:endParaRPr lang="it-IT" sz="3200" smtClean="0"/>
          </a:p>
          <a:p>
            <a:pPr eaLnBrk="1" hangingPunct="1">
              <a:buFontTx/>
              <a:buNone/>
            </a:pPr>
            <a:r>
              <a:rPr lang="it-IT" sz="3200" smtClean="0"/>
              <a:t>E’ un insieme di simboli usati per rappresentare convenzionalmente un dato o un gruppo di dati.</a:t>
            </a:r>
          </a:p>
          <a:p>
            <a:pPr eaLnBrk="1" hangingPunct="1">
              <a:buFontTx/>
              <a:buNone/>
            </a:pPr>
            <a:endParaRPr lang="it-IT" sz="3200" smtClean="0"/>
          </a:p>
          <a:p>
            <a:pPr eaLnBrk="1" hangingPunct="1">
              <a:buFontTx/>
              <a:buNone/>
            </a:pPr>
            <a:r>
              <a:rPr lang="it-IT" sz="3200" smtClean="0"/>
              <a:t>Nell’ICF si utilizza un codice alfanumerico formato da una lettera e da più numeri.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Segnaposto contenuto 2"/>
          <p:cNvSpPr>
            <a:spLocks noGrp="1"/>
          </p:cNvSpPr>
          <p:nvPr>
            <p:ph idx="1"/>
          </p:nvPr>
        </p:nvSpPr>
        <p:spPr>
          <a:xfrm>
            <a:off x="685800" y="285750"/>
            <a:ext cx="7696200" cy="520065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it-IT" sz="2800" dirty="0" smtClean="0"/>
          </a:p>
          <a:p>
            <a:pPr eaLnBrk="1" hangingPunct="1">
              <a:buFontTx/>
              <a:buNone/>
            </a:pPr>
            <a:r>
              <a:rPr lang="it-IT" sz="2800" dirty="0" smtClean="0"/>
              <a:t>Componenti:</a:t>
            </a:r>
          </a:p>
          <a:p>
            <a:pPr eaLnBrk="1" hangingPunct="1">
              <a:buFontTx/>
              <a:buNone/>
            </a:pPr>
            <a:endParaRPr lang="it-IT" sz="2800" dirty="0" smtClean="0"/>
          </a:p>
          <a:p>
            <a:pPr eaLnBrk="1" hangingPunct="1">
              <a:buFontTx/>
              <a:buNone/>
            </a:pPr>
            <a:r>
              <a:rPr lang="it-IT" sz="2800" dirty="0" smtClean="0"/>
              <a:t>b –  Funzioni Corporee (Body </a:t>
            </a:r>
            <a:r>
              <a:rPr lang="it-IT" sz="2800" dirty="0" err="1" smtClean="0"/>
              <a:t>Functions</a:t>
            </a:r>
            <a:r>
              <a:rPr lang="it-IT" sz="2800" dirty="0" smtClean="0"/>
              <a:t>)</a:t>
            </a:r>
          </a:p>
          <a:p>
            <a:pPr eaLnBrk="1" hangingPunct="1">
              <a:buFontTx/>
              <a:buNone/>
            </a:pPr>
            <a:r>
              <a:rPr lang="it-IT" sz="2800" dirty="0" smtClean="0"/>
              <a:t>s -  Strutture Corporee (Body </a:t>
            </a:r>
            <a:r>
              <a:rPr lang="it-IT" sz="2800" dirty="0" err="1" smtClean="0"/>
              <a:t>Structures</a:t>
            </a:r>
            <a:r>
              <a:rPr lang="it-IT" sz="2800" dirty="0" smtClean="0"/>
              <a:t>)</a:t>
            </a:r>
          </a:p>
          <a:p>
            <a:pPr eaLnBrk="1" hangingPunct="1">
              <a:buFontTx/>
              <a:buNone/>
            </a:pPr>
            <a:r>
              <a:rPr lang="it-IT" sz="2800" dirty="0" smtClean="0"/>
              <a:t>d -  Attività e Partecipazione (Domain </a:t>
            </a:r>
            <a:r>
              <a:rPr lang="it-IT" sz="2800" dirty="0" err="1" smtClean="0"/>
              <a:t>of</a:t>
            </a:r>
            <a:r>
              <a:rPr lang="it-IT" sz="2800" dirty="0" smtClean="0"/>
              <a:t>  </a:t>
            </a:r>
            <a:r>
              <a:rPr lang="it-IT" sz="2800" dirty="0" err="1" smtClean="0"/>
              <a:t>Activity</a:t>
            </a:r>
            <a:r>
              <a:rPr lang="it-IT" sz="2800" dirty="0" smtClean="0"/>
              <a:t> and </a:t>
            </a:r>
            <a:r>
              <a:rPr lang="it-IT" sz="2800" dirty="0" err="1" smtClean="0"/>
              <a:t>Participation</a:t>
            </a:r>
            <a:r>
              <a:rPr lang="it-IT" sz="2800" dirty="0" smtClean="0"/>
              <a:t>) </a:t>
            </a:r>
          </a:p>
          <a:p>
            <a:pPr eaLnBrk="1" hangingPunct="1">
              <a:buFontTx/>
              <a:buNone/>
            </a:pPr>
            <a:r>
              <a:rPr lang="it-IT" sz="2800" dirty="0" smtClean="0"/>
              <a:t>e -  Fattori Ambientali (</a:t>
            </a:r>
            <a:r>
              <a:rPr lang="it-IT" sz="2800" dirty="0" err="1" smtClean="0"/>
              <a:t>Environmental</a:t>
            </a:r>
            <a:r>
              <a:rPr lang="it-IT" sz="2800" dirty="0" smtClean="0"/>
              <a:t> </a:t>
            </a:r>
            <a:r>
              <a:rPr lang="it-IT" sz="2800" dirty="0" err="1" smtClean="0"/>
              <a:t>Factors</a:t>
            </a:r>
            <a:r>
              <a:rPr lang="it-IT" sz="2800" dirty="0" smtClean="0"/>
              <a:t>)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Text Box 2"/>
          <p:cNvSpPr txBox="1">
            <a:spLocks noChangeArrowheads="1"/>
          </p:cNvSpPr>
          <p:nvPr/>
        </p:nvSpPr>
        <p:spPr bwMode="auto">
          <a:xfrm>
            <a:off x="285750" y="357188"/>
            <a:ext cx="8501063" cy="605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 eaLnBrk="0" hangingPunct="0">
              <a:lnSpc>
                <a:spcPts val="4000"/>
              </a:lnSpc>
              <a:tabLst>
                <a:tab pos="1371600" algn="l"/>
              </a:tabLst>
            </a:pPr>
            <a:r>
              <a:rPr lang="it-IT" sz="4400" dirty="0">
                <a:solidFill>
                  <a:srgbClr val="111111"/>
                </a:solidFill>
              </a:rPr>
              <a:t>Elementi di codifica</a:t>
            </a:r>
          </a:p>
          <a:p>
            <a:pPr eaLnBrk="0" hangingPunct="0">
              <a:lnSpc>
                <a:spcPts val="4000"/>
              </a:lnSpc>
              <a:tabLst>
                <a:tab pos="1371600" algn="l"/>
              </a:tabLst>
            </a:pPr>
            <a:r>
              <a:rPr lang="it-IT" sz="2400" dirty="0">
                <a:solidFill>
                  <a:srgbClr val="111111"/>
                </a:solidFill>
              </a:rPr>
              <a:t> 				</a:t>
            </a:r>
            <a:r>
              <a:rPr lang="it-IT" sz="2000" dirty="0">
                <a:solidFill>
                  <a:srgbClr val="111111"/>
                </a:solidFill>
              </a:rPr>
              <a:t>Primo qualificatore</a:t>
            </a:r>
            <a:endParaRPr lang="it-IT" dirty="0">
              <a:solidFill>
                <a:srgbClr val="111111"/>
              </a:solidFill>
            </a:endParaRPr>
          </a:p>
          <a:p>
            <a:pPr eaLnBrk="0" hangingPunct="0">
              <a:lnSpc>
                <a:spcPts val="4000"/>
              </a:lnSpc>
              <a:tabLst>
                <a:tab pos="1371600" algn="l"/>
              </a:tabLst>
            </a:pPr>
            <a:r>
              <a:rPr lang="it-IT" sz="2000" dirty="0">
                <a:solidFill>
                  <a:srgbClr val="111111"/>
                </a:solidFill>
              </a:rPr>
              <a:t>				              Secondo qualificatore</a:t>
            </a:r>
            <a:endParaRPr lang="it-IT" dirty="0">
              <a:solidFill>
                <a:srgbClr val="111111"/>
              </a:solidFill>
            </a:endParaRPr>
          </a:p>
          <a:p>
            <a:pPr eaLnBrk="0" hangingPunct="0">
              <a:lnSpc>
                <a:spcPts val="4000"/>
              </a:lnSpc>
              <a:tabLst>
                <a:tab pos="1371600" algn="l"/>
              </a:tabLst>
            </a:pPr>
            <a:r>
              <a:rPr lang="it-IT" sz="2000" dirty="0">
                <a:solidFill>
                  <a:srgbClr val="111111"/>
                </a:solidFill>
              </a:rPr>
              <a:t>	</a:t>
            </a:r>
            <a:r>
              <a:rPr lang="it-IT" sz="2000" dirty="0" smtClean="0">
                <a:solidFill>
                  <a:srgbClr val="111111"/>
                </a:solidFill>
              </a:rPr>
              <a:t>Decimale </a:t>
            </a:r>
            <a:r>
              <a:rPr lang="it-IT" sz="2000" dirty="0">
                <a:solidFill>
                  <a:srgbClr val="111111"/>
                </a:solidFill>
              </a:rPr>
              <a:t>(divisore)  	</a:t>
            </a:r>
            <a:r>
              <a:rPr lang="it-IT" sz="2000" dirty="0" smtClean="0">
                <a:solidFill>
                  <a:srgbClr val="111111"/>
                </a:solidFill>
              </a:rPr>
              <a:t>                  Terzo </a:t>
            </a:r>
            <a:r>
              <a:rPr lang="it-IT" sz="2000" dirty="0">
                <a:solidFill>
                  <a:srgbClr val="111111"/>
                </a:solidFill>
              </a:rPr>
              <a:t>qualificatore</a:t>
            </a:r>
          </a:p>
          <a:p>
            <a:pPr eaLnBrk="0" hangingPunct="0">
              <a:lnSpc>
                <a:spcPts val="4000"/>
              </a:lnSpc>
              <a:tabLst>
                <a:tab pos="1371600" algn="l"/>
              </a:tabLst>
            </a:pPr>
            <a:r>
              <a:rPr lang="it-IT" sz="2000" dirty="0">
                <a:solidFill>
                  <a:srgbClr val="111111"/>
                </a:solidFill>
              </a:rPr>
              <a:t>						             </a:t>
            </a:r>
            <a:endParaRPr lang="it-IT" dirty="0">
              <a:solidFill>
                <a:srgbClr val="111111"/>
              </a:solidFill>
            </a:endParaRPr>
          </a:p>
          <a:p>
            <a:pPr eaLnBrk="0" hangingPunct="0">
              <a:lnSpc>
                <a:spcPts val="4000"/>
              </a:lnSpc>
              <a:tabLst>
                <a:tab pos="1371600" algn="l"/>
              </a:tabLst>
            </a:pPr>
            <a:r>
              <a:rPr lang="it-IT" sz="4000" dirty="0">
                <a:solidFill>
                  <a:srgbClr val="111111"/>
                </a:solidFill>
              </a:rPr>
              <a:t>        _ X </a:t>
            </a:r>
            <a:r>
              <a:rPr lang="it-IT" sz="4000" dirty="0" err="1">
                <a:solidFill>
                  <a:srgbClr val="111111"/>
                </a:solidFill>
              </a:rPr>
              <a:t>X</a:t>
            </a:r>
            <a:r>
              <a:rPr lang="it-IT" sz="4000" dirty="0">
                <a:solidFill>
                  <a:srgbClr val="111111"/>
                </a:solidFill>
              </a:rPr>
              <a:t> </a:t>
            </a:r>
            <a:r>
              <a:rPr lang="it-IT" sz="4000" dirty="0" err="1">
                <a:solidFill>
                  <a:srgbClr val="111111"/>
                </a:solidFill>
              </a:rPr>
              <a:t>X</a:t>
            </a:r>
            <a:r>
              <a:rPr lang="it-IT" sz="4000" dirty="0">
                <a:solidFill>
                  <a:srgbClr val="111111"/>
                </a:solidFill>
              </a:rPr>
              <a:t> </a:t>
            </a:r>
            <a:r>
              <a:rPr lang="it-IT" sz="4000" dirty="0" err="1">
                <a:solidFill>
                  <a:srgbClr val="111111"/>
                </a:solidFill>
              </a:rPr>
              <a:t>X</a:t>
            </a:r>
            <a:r>
              <a:rPr lang="it-IT" sz="4000" dirty="0">
                <a:solidFill>
                  <a:srgbClr val="111111"/>
                </a:solidFill>
              </a:rPr>
              <a:t> X. </a:t>
            </a:r>
            <a:r>
              <a:rPr lang="it-IT" sz="4000" dirty="0" smtClean="0">
                <a:solidFill>
                  <a:srgbClr val="111111"/>
                </a:solidFill>
              </a:rPr>
              <a:t>  _ _ _ </a:t>
            </a:r>
            <a:r>
              <a:rPr lang="it-IT" sz="4000" dirty="0">
                <a:solidFill>
                  <a:srgbClr val="111111"/>
                </a:solidFill>
              </a:rPr>
              <a:t>	</a:t>
            </a:r>
            <a:endParaRPr lang="it-IT" sz="2000" dirty="0">
              <a:solidFill>
                <a:srgbClr val="111111"/>
              </a:solidFill>
            </a:endParaRPr>
          </a:p>
          <a:p>
            <a:pPr eaLnBrk="0" hangingPunct="0">
              <a:lnSpc>
                <a:spcPts val="2500"/>
              </a:lnSpc>
              <a:tabLst>
                <a:tab pos="1371600" algn="l"/>
              </a:tabLst>
            </a:pPr>
            <a:r>
              <a:rPr lang="it-IT" sz="1000" dirty="0">
                <a:solidFill>
                  <a:srgbClr val="111111"/>
                </a:solidFill>
              </a:rPr>
              <a:t>	     			</a:t>
            </a:r>
            <a:r>
              <a:rPr lang="it-IT" sz="2400" dirty="0">
                <a:solidFill>
                  <a:srgbClr val="111111"/>
                </a:solidFill>
              </a:rPr>
              <a:t>   </a:t>
            </a:r>
            <a:endParaRPr lang="it-IT" sz="1400" dirty="0">
              <a:solidFill>
                <a:srgbClr val="111111"/>
              </a:solidFill>
            </a:endParaRPr>
          </a:p>
          <a:p>
            <a:pPr eaLnBrk="0" hangingPunct="0">
              <a:lnSpc>
                <a:spcPts val="4000"/>
              </a:lnSpc>
              <a:tabLst>
                <a:tab pos="1371600" algn="l"/>
              </a:tabLst>
            </a:pPr>
            <a:r>
              <a:rPr lang="it-IT" sz="2400" dirty="0">
                <a:solidFill>
                  <a:srgbClr val="111111"/>
                </a:solidFill>
              </a:rPr>
              <a:t>		</a:t>
            </a:r>
            <a:r>
              <a:rPr lang="it-IT" sz="2400" dirty="0" smtClean="0">
                <a:solidFill>
                  <a:srgbClr val="111111"/>
                </a:solidFill>
              </a:rPr>
              <a:t>         </a:t>
            </a:r>
            <a:r>
              <a:rPr lang="it-IT" dirty="0" smtClean="0">
                <a:solidFill>
                  <a:srgbClr val="111111"/>
                </a:solidFill>
              </a:rPr>
              <a:t>Identificatore </a:t>
            </a:r>
            <a:r>
              <a:rPr lang="it-IT" dirty="0">
                <a:solidFill>
                  <a:srgbClr val="111111"/>
                </a:solidFill>
              </a:rPr>
              <a:t>delle</a:t>
            </a:r>
            <a:r>
              <a:rPr lang="it-IT" sz="2400" dirty="0">
                <a:solidFill>
                  <a:srgbClr val="111111"/>
                </a:solidFill>
              </a:rPr>
              <a:t> </a:t>
            </a:r>
            <a:r>
              <a:rPr lang="it-IT" dirty="0">
                <a:solidFill>
                  <a:srgbClr val="111111"/>
                </a:solidFill>
              </a:rPr>
              <a:t>dimensioni</a:t>
            </a:r>
            <a:endParaRPr lang="it-IT" sz="2400" dirty="0">
              <a:solidFill>
                <a:srgbClr val="111111"/>
              </a:solidFill>
            </a:endParaRPr>
          </a:p>
          <a:p>
            <a:pPr eaLnBrk="0" hangingPunct="0">
              <a:lnSpc>
                <a:spcPts val="4000"/>
              </a:lnSpc>
              <a:tabLst>
                <a:tab pos="1371600" algn="l"/>
              </a:tabLst>
            </a:pPr>
            <a:r>
              <a:rPr lang="it-IT" sz="2400" dirty="0">
                <a:solidFill>
                  <a:srgbClr val="111111"/>
                </a:solidFill>
              </a:rPr>
              <a:t>	b</a:t>
            </a:r>
            <a:r>
              <a:rPr lang="it-IT" dirty="0">
                <a:solidFill>
                  <a:srgbClr val="111111"/>
                </a:solidFill>
              </a:rPr>
              <a:t> =  </a:t>
            </a:r>
            <a:r>
              <a:rPr lang="it-IT" sz="2000" dirty="0">
                <a:solidFill>
                  <a:srgbClr val="111111"/>
                </a:solidFill>
              </a:rPr>
              <a:t>Funzioni corporee			</a:t>
            </a:r>
            <a:r>
              <a:rPr lang="it-IT" sz="2000" dirty="0" err="1">
                <a:solidFill>
                  <a:srgbClr val="111111"/>
                </a:solidFill>
              </a:rPr>
              <a:t>bxxxx</a:t>
            </a:r>
            <a:r>
              <a:rPr lang="it-IT" sz="2000" dirty="0">
                <a:solidFill>
                  <a:srgbClr val="111111"/>
                </a:solidFill>
              </a:rPr>
              <a:t>._</a:t>
            </a:r>
          </a:p>
          <a:p>
            <a:pPr marL="1370013" lvl="3" eaLnBrk="0" hangingPunct="0">
              <a:lnSpc>
                <a:spcPts val="4000"/>
              </a:lnSpc>
              <a:tabLst>
                <a:tab pos="1371600" algn="l"/>
              </a:tabLst>
            </a:pPr>
            <a:r>
              <a:rPr lang="it-IT" sz="2400" dirty="0">
                <a:solidFill>
                  <a:srgbClr val="111111"/>
                </a:solidFill>
              </a:rPr>
              <a:t>s </a:t>
            </a:r>
            <a:r>
              <a:rPr lang="it-IT" dirty="0">
                <a:solidFill>
                  <a:srgbClr val="111111"/>
                </a:solidFill>
              </a:rPr>
              <a:t>=  </a:t>
            </a:r>
            <a:r>
              <a:rPr lang="it-IT" sz="2000" dirty="0">
                <a:solidFill>
                  <a:srgbClr val="111111"/>
                </a:solidFill>
              </a:rPr>
              <a:t>Strutture corporee</a:t>
            </a:r>
            <a:r>
              <a:rPr lang="it-IT" dirty="0">
                <a:solidFill>
                  <a:srgbClr val="111111"/>
                </a:solidFill>
              </a:rPr>
              <a:t> 			</a:t>
            </a:r>
            <a:r>
              <a:rPr lang="it-IT" sz="2000" dirty="0" err="1">
                <a:solidFill>
                  <a:srgbClr val="111111"/>
                </a:solidFill>
              </a:rPr>
              <a:t>sxxxx</a:t>
            </a:r>
            <a:r>
              <a:rPr lang="it-IT" sz="2000" dirty="0">
                <a:solidFill>
                  <a:srgbClr val="111111"/>
                </a:solidFill>
              </a:rPr>
              <a:t>._</a:t>
            </a:r>
          </a:p>
          <a:p>
            <a:pPr marL="1370013" lvl="3" eaLnBrk="0" hangingPunct="0">
              <a:lnSpc>
                <a:spcPts val="4000"/>
              </a:lnSpc>
              <a:tabLst>
                <a:tab pos="1371600" algn="l"/>
              </a:tabLst>
            </a:pPr>
            <a:r>
              <a:rPr lang="it-IT" sz="2400" dirty="0">
                <a:solidFill>
                  <a:srgbClr val="111111"/>
                </a:solidFill>
              </a:rPr>
              <a:t>d</a:t>
            </a:r>
            <a:r>
              <a:rPr lang="it-IT" dirty="0">
                <a:solidFill>
                  <a:srgbClr val="111111"/>
                </a:solidFill>
              </a:rPr>
              <a:t> =  </a:t>
            </a:r>
            <a:r>
              <a:rPr lang="it-IT" sz="2000" dirty="0">
                <a:solidFill>
                  <a:srgbClr val="111111"/>
                </a:solidFill>
              </a:rPr>
              <a:t>Attività e Partecipazione</a:t>
            </a:r>
            <a:r>
              <a:rPr lang="it-IT" dirty="0">
                <a:solidFill>
                  <a:srgbClr val="111111"/>
                </a:solidFill>
              </a:rPr>
              <a:t>		</a:t>
            </a:r>
            <a:r>
              <a:rPr lang="it-IT" dirty="0" smtClean="0">
                <a:solidFill>
                  <a:srgbClr val="111111"/>
                </a:solidFill>
              </a:rPr>
              <a:t>                  </a:t>
            </a:r>
            <a:r>
              <a:rPr lang="it-IT" sz="2000" dirty="0" smtClean="0">
                <a:solidFill>
                  <a:srgbClr val="111111"/>
                </a:solidFill>
              </a:rPr>
              <a:t>dxxx</a:t>
            </a:r>
            <a:r>
              <a:rPr lang="it-IT" sz="2000" dirty="0">
                <a:solidFill>
                  <a:srgbClr val="111111"/>
                </a:solidFill>
              </a:rPr>
              <a:t>._</a:t>
            </a:r>
          </a:p>
          <a:p>
            <a:pPr marL="1370013" lvl="3" eaLnBrk="0" hangingPunct="0">
              <a:lnSpc>
                <a:spcPts val="4000"/>
              </a:lnSpc>
              <a:tabLst>
                <a:tab pos="1371600" algn="l"/>
              </a:tabLst>
            </a:pPr>
            <a:r>
              <a:rPr lang="it-IT" sz="2400" dirty="0">
                <a:solidFill>
                  <a:srgbClr val="111111"/>
                </a:solidFill>
              </a:rPr>
              <a:t>e</a:t>
            </a:r>
            <a:r>
              <a:rPr lang="it-IT" dirty="0">
                <a:solidFill>
                  <a:srgbClr val="111111"/>
                </a:solidFill>
              </a:rPr>
              <a:t> =  </a:t>
            </a:r>
            <a:r>
              <a:rPr lang="it-IT" sz="2000" dirty="0">
                <a:solidFill>
                  <a:srgbClr val="111111"/>
                </a:solidFill>
              </a:rPr>
              <a:t>Fattori Ambientali</a:t>
            </a:r>
            <a:r>
              <a:rPr lang="it-IT" dirty="0">
                <a:solidFill>
                  <a:srgbClr val="111111"/>
                </a:solidFill>
              </a:rPr>
              <a:t> 			</a:t>
            </a:r>
            <a:r>
              <a:rPr lang="it-IT" sz="2000" dirty="0">
                <a:solidFill>
                  <a:srgbClr val="111111"/>
                </a:solidFill>
              </a:rPr>
              <a:t>exxx._</a:t>
            </a:r>
          </a:p>
        </p:txBody>
      </p:sp>
      <p:sp>
        <p:nvSpPr>
          <p:cNvPr id="182275" name="Line 3"/>
          <p:cNvSpPr>
            <a:spLocks noChangeShapeType="1"/>
          </p:cNvSpPr>
          <p:nvPr/>
        </p:nvSpPr>
        <p:spPr bwMode="auto">
          <a:xfrm flipH="1" flipV="1">
            <a:off x="1475656" y="3501008"/>
            <a:ext cx="1219200" cy="457200"/>
          </a:xfrm>
          <a:prstGeom prst="line">
            <a:avLst/>
          </a:prstGeom>
          <a:noFill/>
          <a:ln w="38100">
            <a:solidFill>
              <a:srgbClr val="FFCC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82276" name="Line 4"/>
          <p:cNvSpPr>
            <a:spLocks noChangeShapeType="1"/>
          </p:cNvSpPr>
          <p:nvPr/>
        </p:nvSpPr>
        <p:spPr bwMode="auto">
          <a:xfrm flipH="1">
            <a:off x="3491881" y="2420888"/>
            <a:ext cx="72008" cy="72008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82277" name="Line 5"/>
          <p:cNvSpPr>
            <a:spLocks noChangeShapeType="1"/>
          </p:cNvSpPr>
          <p:nvPr/>
        </p:nvSpPr>
        <p:spPr bwMode="auto">
          <a:xfrm rot="21102427" flipH="1">
            <a:off x="3839418" y="1278473"/>
            <a:ext cx="268288" cy="18430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82278" name="Line 6"/>
          <p:cNvSpPr>
            <a:spLocks noChangeShapeType="1"/>
          </p:cNvSpPr>
          <p:nvPr/>
        </p:nvSpPr>
        <p:spPr bwMode="auto">
          <a:xfrm rot="21102427" flipH="1">
            <a:off x="4709712" y="2137658"/>
            <a:ext cx="133350" cy="92075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it-IT"/>
          </a:p>
        </p:txBody>
      </p:sp>
      <p:sp>
        <p:nvSpPr>
          <p:cNvPr id="182279" name="Line 7"/>
          <p:cNvSpPr>
            <a:spLocks noChangeShapeType="1"/>
          </p:cNvSpPr>
          <p:nvPr/>
        </p:nvSpPr>
        <p:spPr bwMode="auto">
          <a:xfrm rot="21102427" flipH="1">
            <a:off x="4305276" y="1708051"/>
            <a:ext cx="195262" cy="13081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it-IT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Rectangle 2"/>
          <p:cNvGraphicFramePr>
            <a:graphicFrameLocks/>
          </p:cNvGraphicFramePr>
          <p:nvPr/>
        </p:nvGraphicFramePr>
        <p:xfrm>
          <a:off x="522288" y="1981200"/>
          <a:ext cx="3048000" cy="4419600"/>
        </p:xfrm>
        <a:graphic>
          <a:graphicData uri="http://schemas.openxmlformats.org/presentationml/2006/ole">
            <p:oleObj spid="_x0000_s1026" name="Raccolta ClipArt" r:id="rId4" imgW="0" imgH="0" progId="">
              <p:embed/>
            </p:oleObj>
          </a:graphicData>
        </a:graphic>
      </p:graphicFrame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3036888" y="6096000"/>
            <a:ext cx="28956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885188" name="Text Box 4"/>
          <p:cNvSpPr txBox="1">
            <a:spLocks noChangeArrowheads="1"/>
          </p:cNvSpPr>
          <p:nvPr/>
        </p:nvSpPr>
        <p:spPr bwMode="auto">
          <a:xfrm>
            <a:off x="304800" y="120651"/>
            <a:ext cx="8588375" cy="6924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it-IT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cs typeface="Times New Roman" pitchFamily="18" charset="0"/>
              </a:rPr>
              <a:t>CAPITOLO 1</a:t>
            </a:r>
            <a:r>
              <a:rPr lang="it-IT" noProof="1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cs typeface="Times New Roman" pitchFamily="18" charset="0"/>
              </a:rPr>
              <a:t>  		</a:t>
            </a:r>
            <a:endParaRPr lang="it-IT" i="1" noProof="1">
              <a:solidFill>
                <a:srgbClr val="FF0000"/>
              </a:solidFill>
              <a:latin typeface="+mj-lt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it-IT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cs typeface="Times New Roman" pitchFamily="18" charset="0"/>
              </a:rPr>
              <a:t>FUNZIONI MENTALI</a:t>
            </a:r>
            <a:endParaRPr lang="it-IT" noProof="1">
              <a:effectLst>
                <a:outerShdw blurRad="38100" dist="38100" dir="2700000" algn="tl">
                  <a:srgbClr val="FFFFFF"/>
                </a:outerShdw>
              </a:effectLst>
              <a:latin typeface="+mj-lt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it-IT" dirty="0">
                <a:latin typeface="+mj-lt"/>
                <a:cs typeface="Times New Roman" pitchFamily="18" charset="0"/>
              </a:rPr>
              <a:t>Questo capitolo riguarda le funzioni del cervello e comprende sia funzioni mentali globali come la coscienza, l’energia e le pulsioni, che funzioni mentali specifiche, come la memoria, il linguaggio e il calcolo. </a:t>
            </a:r>
          </a:p>
          <a:p>
            <a:pPr eaLnBrk="0" hangingPunct="0">
              <a:defRPr/>
            </a:pPr>
            <a:r>
              <a:rPr lang="it-IT" sz="2400" noProof="1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cs typeface="Times New Roman" pitchFamily="18" charset="0"/>
              </a:rPr>
              <a:t> 	   </a:t>
            </a:r>
            <a:r>
              <a:rPr lang="it-IT" sz="2400" noProof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	</a:t>
            </a:r>
            <a:r>
              <a:rPr lang="it-IT" sz="2400" noProof="1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cs typeface="Times New Roman" pitchFamily="18" charset="0"/>
              </a:rPr>
              <a:t>		</a:t>
            </a:r>
            <a:endParaRPr lang="it-IT" i="1" dirty="0">
              <a:solidFill>
                <a:srgbClr val="0066FF"/>
              </a:solidFill>
              <a:latin typeface="+mj-lt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it-IT" i="1" dirty="0">
                <a:latin typeface="+mj-lt"/>
                <a:cs typeface="Times New Roman" pitchFamily="18" charset="0"/>
              </a:rPr>
              <a:t>Funzioni mentali globali</a:t>
            </a:r>
            <a:r>
              <a:rPr lang="it-IT" i="1" noProof="1">
                <a:latin typeface="+mj-lt"/>
                <a:cs typeface="Times New Roman" pitchFamily="18" charset="0"/>
              </a:rPr>
              <a:t> (b</a:t>
            </a:r>
            <a:r>
              <a:rPr lang="it-IT" i="1" dirty="0">
                <a:latin typeface="+mj-lt"/>
                <a:cs typeface="Times New Roman" pitchFamily="18" charset="0"/>
              </a:rPr>
              <a:t>1</a:t>
            </a:r>
            <a:r>
              <a:rPr lang="it-IT" i="1" noProof="1">
                <a:latin typeface="+mj-lt"/>
                <a:cs typeface="Times New Roman" pitchFamily="18" charset="0"/>
              </a:rPr>
              <a:t>10-b</a:t>
            </a:r>
            <a:r>
              <a:rPr lang="it-IT" i="1" dirty="0">
                <a:latin typeface="+mj-lt"/>
                <a:cs typeface="Times New Roman" pitchFamily="18" charset="0"/>
              </a:rPr>
              <a:t>139</a:t>
            </a:r>
            <a:r>
              <a:rPr lang="it-IT" i="1" noProof="1">
                <a:latin typeface="+mj-lt"/>
                <a:cs typeface="Times New Roman" pitchFamily="18" charset="0"/>
              </a:rPr>
              <a:t>)</a:t>
            </a:r>
            <a:r>
              <a:rPr lang="it-IT" i="1" noProof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		</a:t>
            </a:r>
            <a:r>
              <a:rPr lang="it-IT" i="1" noProof="1" smtClean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                             </a:t>
            </a:r>
            <a:r>
              <a:rPr lang="it-IT" i="1" dirty="0" smtClean="0">
                <a:solidFill>
                  <a:srgbClr val="0066FF"/>
                </a:solidFill>
                <a:latin typeface="+mj-lt"/>
              </a:rPr>
              <a:t>NOME </a:t>
            </a:r>
            <a:r>
              <a:rPr lang="it-IT" i="1" dirty="0">
                <a:solidFill>
                  <a:srgbClr val="0066FF"/>
                </a:solidFill>
                <a:latin typeface="+mj-lt"/>
              </a:rPr>
              <a:t>DEL B</a:t>
            </a:r>
            <a:r>
              <a:rPr lang="it-IT" i="1" noProof="1">
                <a:solidFill>
                  <a:srgbClr val="0066FF"/>
                </a:solidFill>
                <a:latin typeface="+mj-lt"/>
              </a:rPr>
              <a:t>LOC</a:t>
            </a:r>
            <a:r>
              <a:rPr lang="it-IT" i="1" dirty="0">
                <a:solidFill>
                  <a:srgbClr val="0066FF"/>
                </a:solidFill>
                <a:latin typeface="+mj-lt"/>
              </a:rPr>
              <a:t>CO</a:t>
            </a:r>
            <a:endParaRPr lang="it-IT" i="1" noProof="1">
              <a:solidFill>
                <a:srgbClr val="0066FF"/>
              </a:solidFill>
              <a:latin typeface="+mj-lt"/>
            </a:endParaRPr>
          </a:p>
          <a:p>
            <a:pPr eaLnBrk="0" hangingPunct="0">
              <a:defRPr/>
            </a:pPr>
            <a:r>
              <a:rPr lang="it-IT" i="1" noProof="1">
                <a:solidFill>
                  <a:srgbClr val="800000"/>
                </a:solidFill>
                <a:latin typeface="+mj-lt"/>
                <a:cs typeface="Times New Roman" pitchFamily="18" charset="0"/>
              </a:rPr>
              <a:t> </a:t>
            </a:r>
            <a:r>
              <a:rPr lang="it-IT" i="1" noProof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	</a:t>
            </a:r>
            <a:endParaRPr lang="it-IT" i="1" dirty="0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cs typeface="Times New Roman" pitchFamily="18" charset="0"/>
            </a:endParaRPr>
          </a:p>
          <a:p>
            <a:pPr eaLnBrk="0" hangingPunct="0">
              <a:defRPr/>
            </a:pPr>
            <a:r>
              <a:rPr lang="it-IT" i="1" dirty="0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			                                                       </a:t>
            </a:r>
            <a:endParaRPr lang="it-IT" noProof="1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cs typeface="Times New Roman" pitchFamily="18" charset="0"/>
            </a:endParaRPr>
          </a:p>
          <a:p>
            <a:pPr lvl="1" eaLnBrk="0" hangingPunct="0">
              <a:defRPr/>
            </a:pPr>
            <a:r>
              <a:rPr lang="it-IT" noProof="1">
                <a:latin typeface="+mj-lt"/>
                <a:cs typeface="Times New Roman" pitchFamily="18" charset="0"/>
              </a:rPr>
              <a:t>b</a:t>
            </a:r>
            <a:r>
              <a:rPr lang="it-IT" dirty="0">
                <a:latin typeface="+mj-lt"/>
                <a:cs typeface="Times New Roman" pitchFamily="18" charset="0"/>
              </a:rPr>
              <a:t>114Funzioni dell’orientamento </a:t>
            </a:r>
            <a:r>
              <a:rPr lang="it-IT" noProof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cs typeface="Times New Roman" pitchFamily="18" charset="0"/>
              </a:rPr>
              <a:t>	</a:t>
            </a:r>
            <a:r>
              <a:rPr lang="it-IT" noProof="1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cs typeface="Times New Roman" pitchFamily="18" charset="0"/>
              </a:rPr>
              <a:t>	               </a:t>
            </a:r>
            <a:r>
              <a:rPr lang="it-IT" noProof="1" smtClean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cs typeface="Times New Roman" pitchFamily="18" charset="0"/>
              </a:rPr>
              <a:t>                           </a:t>
            </a:r>
            <a:r>
              <a:rPr lang="it-IT" i="1" noProof="1" smtClean="0">
                <a:solidFill>
                  <a:schemeClr val="accent3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cs typeface="Times New Roman" pitchFamily="18" charset="0"/>
              </a:rPr>
              <a:t>CODICE</a:t>
            </a:r>
            <a:endParaRPr lang="it-IT" i="1" noProof="1">
              <a:solidFill>
                <a:schemeClr val="accent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cs typeface="Times New Roman" pitchFamily="18" charset="0"/>
            </a:endParaRPr>
          </a:p>
          <a:p>
            <a:pPr lvl="1" eaLnBrk="0" hangingPunct="0">
              <a:defRPr/>
            </a:pPr>
            <a:endParaRPr lang="it-IT" i="1" noProof="1">
              <a:effectLst>
                <a:outerShdw blurRad="38100" dist="38100" dir="2700000" algn="tl">
                  <a:srgbClr val="FFFFFF"/>
                </a:outerShdw>
              </a:effectLst>
              <a:latin typeface="+mj-lt"/>
              <a:cs typeface="Times New Roman" pitchFamily="18" charset="0"/>
            </a:endParaRPr>
          </a:p>
          <a:p>
            <a:pPr lvl="1" eaLnBrk="0" hangingPunct="0">
              <a:defRPr/>
            </a:pPr>
            <a:r>
              <a:rPr lang="it-IT" dirty="0">
                <a:latin typeface="+mj-lt"/>
                <a:cs typeface="Times New Roman" pitchFamily="18" charset="0"/>
              </a:rPr>
              <a:t>Funzioni mentali generali relative all’accettarsi e a conoscere la propria relazione con se stessi, con gli altri, con il tempo e con il proprio ambiente. </a:t>
            </a:r>
            <a:endParaRPr lang="it-IT" i="1" noProof="1">
              <a:effectLst>
                <a:outerShdw blurRad="38100" dist="38100" dir="2700000" algn="tl">
                  <a:srgbClr val="FFFFFF"/>
                </a:outerShdw>
              </a:effectLst>
              <a:latin typeface="+mj-lt"/>
              <a:cs typeface="Times New Roman" pitchFamily="18" charset="0"/>
            </a:endParaRPr>
          </a:p>
          <a:p>
            <a:pPr lvl="1" eaLnBrk="0" hangingPunct="0">
              <a:defRPr/>
            </a:pPr>
            <a:r>
              <a:rPr lang="it-IT" i="1" noProof="1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cs typeface="Times New Roman" pitchFamily="18" charset="0"/>
              </a:rPr>
              <a:t>					 </a:t>
            </a:r>
            <a:r>
              <a:rPr lang="it-IT" i="1" noProof="1">
                <a:solidFill>
                  <a:srgbClr val="FF0000"/>
                </a:solidFill>
                <a:latin typeface="+mj-lt"/>
                <a:cs typeface="Times New Roman" pitchFamily="18" charset="0"/>
              </a:rPr>
              <a:t>DEFINI</a:t>
            </a:r>
            <a:r>
              <a:rPr lang="it-IT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Z</a:t>
            </a:r>
            <a:r>
              <a:rPr lang="it-IT" i="1" noProof="1">
                <a:solidFill>
                  <a:srgbClr val="FF0000"/>
                </a:solidFill>
                <a:latin typeface="+mj-lt"/>
                <a:cs typeface="Times New Roman" pitchFamily="18" charset="0"/>
              </a:rPr>
              <a:t>ION</a:t>
            </a:r>
            <a:r>
              <a:rPr lang="it-IT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E</a:t>
            </a:r>
            <a:r>
              <a:rPr lang="it-IT" i="1" noProof="1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  <a:cs typeface="Times New Roman" pitchFamily="18" charset="0"/>
              </a:rPr>
              <a:t> </a:t>
            </a:r>
            <a:r>
              <a:rPr lang="it-IT" i="1" noProof="1">
                <a:solidFill>
                  <a:srgbClr val="FF0000"/>
                </a:solidFill>
                <a:latin typeface="+mj-lt"/>
                <a:cs typeface="Times New Roman" pitchFamily="18" charset="0"/>
              </a:rPr>
              <a:t>OPERATI</a:t>
            </a:r>
            <a:r>
              <a:rPr lang="it-IT" i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VA</a:t>
            </a:r>
            <a:endParaRPr lang="it-IT" i="1" noProof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cs typeface="Times New Roman" pitchFamily="18" charset="0"/>
            </a:endParaRPr>
          </a:p>
          <a:p>
            <a:pPr lvl="1" eaLnBrk="0" hangingPunct="0">
              <a:defRPr/>
            </a:pPr>
            <a:r>
              <a:rPr lang="it-IT" i="1" noProof="1">
                <a:latin typeface="+mj-lt"/>
                <a:cs typeface="Times New Roman" pitchFamily="18" charset="0"/>
              </a:rPr>
              <a:t>Inclusion</a:t>
            </a:r>
            <a:r>
              <a:rPr lang="it-IT" i="1" dirty="0">
                <a:latin typeface="+mj-lt"/>
                <a:cs typeface="Times New Roman" pitchFamily="18" charset="0"/>
              </a:rPr>
              <a:t>i</a:t>
            </a:r>
            <a:r>
              <a:rPr lang="it-IT" i="1" noProof="1">
                <a:latin typeface="+mj-lt"/>
                <a:cs typeface="Times New Roman" pitchFamily="18" charset="0"/>
              </a:rPr>
              <a:t>: </a:t>
            </a:r>
            <a:r>
              <a:rPr lang="it-IT" i="1" dirty="0">
                <a:latin typeface="+mj-lt"/>
                <a:cs typeface="Times New Roman" pitchFamily="18" charset="0"/>
              </a:rPr>
              <a:t>funzioni di orientamento rispetto al tempo, allo spazio e alla persona; orientamento rispetto a sé e agli altri; disorientamento rispetto al tempo, allo spazio e alla persona. </a:t>
            </a:r>
          </a:p>
          <a:p>
            <a:pPr lvl="1" algn="r" eaLnBrk="0" hangingPunct="0">
              <a:defRPr/>
            </a:pPr>
            <a:r>
              <a:rPr lang="it-IT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INCLUSIONI</a:t>
            </a:r>
            <a:endParaRPr lang="it-IT" noProof="1">
              <a:solidFill>
                <a:srgbClr val="FF0000"/>
              </a:solidFill>
              <a:latin typeface="+mj-lt"/>
              <a:cs typeface="Times New Roman" pitchFamily="18" charset="0"/>
            </a:endParaRPr>
          </a:p>
          <a:p>
            <a:pPr lvl="1" algn="r" eaLnBrk="0" hangingPunct="0">
              <a:defRPr/>
            </a:pPr>
            <a:r>
              <a:rPr lang="it-IT" i="1" noProof="1">
                <a:latin typeface="+mj-lt"/>
                <a:cs typeface="Times New Roman" pitchFamily="18" charset="0"/>
              </a:rPr>
              <a:t>E</a:t>
            </a:r>
            <a:r>
              <a:rPr lang="it-IT" i="1" dirty="0">
                <a:latin typeface="+mj-lt"/>
                <a:cs typeface="Times New Roman" pitchFamily="18" charset="0"/>
              </a:rPr>
              <a:t>s</a:t>
            </a:r>
            <a:r>
              <a:rPr lang="it-IT" i="1" noProof="1">
                <a:latin typeface="+mj-lt"/>
                <a:cs typeface="Times New Roman" pitchFamily="18" charset="0"/>
              </a:rPr>
              <a:t>clusion</a:t>
            </a:r>
            <a:r>
              <a:rPr lang="it-IT" i="1" dirty="0">
                <a:latin typeface="+mj-lt"/>
                <a:cs typeface="Times New Roman" pitchFamily="18" charset="0"/>
              </a:rPr>
              <a:t>i</a:t>
            </a:r>
            <a:r>
              <a:rPr lang="it-IT" i="1" noProof="1">
                <a:latin typeface="+mj-lt"/>
                <a:cs typeface="Times New Roman" pitchFamily="18" charset="0"/>
              </a:rPr>
              <a:t>: fun</a:t>
            </a:r>
            <a:r>
              <a:rPr lang="it-IT" i="1" dirty="0">
                <a:latin typeface="+mj-lt"/>
                <a:cs typeface="Times New Roman" pitchFamily="18" charset="0"/>
              </a:rPr>
              <a:t>z</a:t>
            </a:r>
            <a:r>
              <a:rPr lang="it-IT" i="1" noProof="1">
                <a:latin typeface="+mj-lt"/>
                <a:cs typeface="Times New Roman" pitchFamily="18" charset="0"/>
              </a:rPr>
              <a:t>ion</a:t>
            </a:r>
            <a:r>
              <a:rPr lang="it-IT" i="1" dirty="0">
                <a:latin typeface="+mj-lt"/>
                <a:cs typeface="Times New Roman" pitchFamily="18" charset="0"/>
              </a:rPr>
              <a:t>i della coscienza </a:t>
            </a:r>
            <a:r>
              <a:rPr lang="it-IT" i="1" noProof="1">
                <a:latin typeface="+mj-lt"/>
                <a:cs typeface="Times New Roman" pitchFamily="18" charset="0"/>
              </a:rPr>
              <a:t>(b1</a:t>
            </a:r>
            <a:r>
              <a:rPr lang="it-IT" i="1" dirty="0">
                <a:latin typeface="+mj-lt"/>
                <a:cs typeface="Times New Roman" pitchFamily="18" charset="0"/>
              </a:rPr>
              <a:t>10</a:t>
            </a:r>
            <a:r>
              <a:rPr lang="it-IT" i="1" noProof="1">
                <a:latin typeface="+mj-lt"/>
                <a:cs typeface="Times New Roman" pitchFamily="18" charset="0"/>
              </a:rPr>
              <a:t>)</a:t>
            </a:r>
            <a:r>
              <a:rPr lang="it-IT" i="1" dirty="0">
                <a:latin typeface="+mj-lt"/>
                <a:cs typeface="Times New Roman" pitchFamily="18" charset="0"/>
              </a:rPr>
              <a:t>; funzioni dell’attenzione (b140);</a:t>
            </a:r>
          </a:p>
          <a:p>
            <a:pPr lvl="1" eaLnBrk="0" hangingPunct="0">
              <a:defRPr/>
            </a:pPr>
            <a:r>
              <a:rPr lang="it-IT" i="1" dirty="0">
                <a:latin typeface="+mj-lt"/>
                <a:cs typeface="Times New Roman" pitchFamily="18" charset="0"/>
              </a:rPr>
              <a:t>               funzioni della memoria (b144</a:t>
            </a:r>
            <a:r>
              <a:rPr lang="it-IT" sz="1600" i="1" dirty="0">
                <a:latin typeface="+mj-lt"/>
                <a:cs typeface="Times New Roman" pitchFamily="18" charset="0"/>
              </a:rPr>
              <a:t>).</a:t>
            </a:r>
            <a:endParaRPr lang="it-IT" sz="1600" noProof="1">
              <a:latin typeface="+mj-lt"/>
              <a:cs typeface="Times New Roman" pitchFamily="18" charset="0"/>
            </a:endParaRPr>
          </a:p>
          <a:p>
            <a:pPr eaLnBrk="0" hangingPunct="0">
              <a:defRPr/>
            </a:pPr>
            <a:endParaRPr lang="it-IT" sz="1400" noProof="1">
              <a:latin typeface="+mj-lt"/>
            </a:endParaRPr>
          </a:p>
          <a:p>
            <a:pPr eaLnBrk="0" hangingPunct="0">
              <a:defRPr/>
            </a:pPr>
            <a:r>
              <a:rPr lang="it-IT" sz="1200" noProof="1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		                                                                                 </a:t>
            </a:r>
            <a:r>
              <a:rPr lang="it-IT" sz="1200" noProof="1" smtClean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                                                                              </a:t>
            </a:r>
            <a:r>
              <a:rPr lang="it-IT" sz="1600" i="1" noProof="1" smtClean="0">
                <a:solidFill>
                  <a:srgbClr val="FF0000"/>
                </a:solidFill>
                <a:latin typeface="+mj-lt"/>
              </a:rPr>
              <a:t>E</a:t>
            </a:r>
            <a:r>
              <a:rPr lang="it-IT" sz="1600" i="1" dirty="0" smtClean="0">
                <a:solidFill>
                  <a:srgbClr val="FF0000"/>
                </a:solidFill>
                <a:latin typeface="+mj-lt"/>
              </a:rPr>
              <a:t>S</a:t>
            </a:r>
            <a:r>
              <a:rPr lang="it-IT" sz="1600" i="1" noProof="1" smtClean="0">
                <a:solidFill>
                  <a:srgbClr val="FF0000"/>
                </a:solidFill>
                <a:latin typeface="+mj-lt"/>
              </a:rPr>
              <a:t>CLUSION</a:t>
            </a:r>
            <a:r>
              <a:rPr lang="it-IT" sz="1600" i="1" dirty="0" smtClean="0">
                <a:solidFill>
                  <a:srgbClr val="FF0000"/>
                </a:solidFill>
                <a:latin typeface="+mj-lt"/>
              </a:rPr>
              <a:t>I</a:t>
            </a:r>
            <a:r>
              <a:rPr lang="it-IT" sz="1200" noProof="1" smtClean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 </a:t>
            </a:r>
            <a:r>
              <a:rPr lang="it-IT" sz="1200" noProof="1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			</a:t>
            </a:r>
            <a:r>
              <a:rPr lang="it-IT" sz="1200" dirty="0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                       	</a:t>
            </a:r>
            <a:endParaRPr lang="it-IT" sz="400" noProof="1">
              <a:effectLst>
                <a:outerShdw blurRad="38100" dist="38100" dir="2700000" algn="tl">
                  <a:srgbClr val="FFFFFF"/>
                </a:outerShdw>
              </a:effectLst>
              <a:latin typeface="+mj-lt"/>
            </a:endParaRPr>
          </a:p>
          <a:p>
            <a:pPr eaLnBrk="0" hangingPunct="0">
              <a:defRPr/>
            </a:pPr>
            <a:endParaRPr lang="it-IT" sz="1200" noProof="1">
              <a:effectLst>
                <a:outerShdw blurRad="38100" dist="38100" dir="2700000" algn="tl">
                  <a:srgbClr val="FFFFFF"/>
                </a:outerShdw>
              </a:effectLst>
              <a:latin typeface="+mj-lt"/>
            </a:endParaRPr>
          </a:p>
          <a:p>
            <a:pPr eaLnBrk="0" hangingPunct="0">
              <a:defRPr/>
            </a:pPr>
            <a:r>
              <a:rPr lang="it-IT" sz="1200" noProof="1"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		</a:t>
            </a:r>
            <a:endParaRPr lang="it-IT" sz="1200" noProof="1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  <a:p>
            <a:pPr eaLnBrk="0" hangingPunct="0">
              <a:defRPr/>
            </a:pPr>
            <a:endParaRPr lang="en-US" sz="1200" dirty="0">
              <a:effectLst>
                <a:outerShdw blurRad="38100" dist="38100" dir="2700000" algn="tl">
                  <a:srgbClr val="FFFFFF"/>
                </a:outerShdw>
              </a:effectLst>
              <a:latin typeface="Times New Roman" pitchFamily="18" charset="0"/>
            </a:endParaRPr>
          </a:p>
        </p:txBody>
      </p:sp>
      <p:sp>
        <p:nvSpPr>
          <p:cNvPr id="3077" name="Line 5"/>
          <p:cNvSpPr>
            <a:spLocks noChangeShapeType="1"/>
          </p:cNvSpPr>
          <p:nvPr/>
        </p:nvSpPr>
        <p:spPr bwMode="auto">
          <a:xfrm flipH="1" flipV="1">
            <a:off x="5436096" y="5877272"/>
            <a:ext cx="1872208" cy="28803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it-IT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 flipH="1" flipV="1">
            <a:off x="6156175" y="4797152"/>
            <a:ext cx="936104" cy="21602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it-IT"/>
          </a:p>
        </p:txBody>
      </p:sp>
      <p:sp>
        <p:nvSpPr>
          <p:cNvPr id="3079" name="Line 7"/>
          <p:cNvSpPr>
            <a:spLocks noChangeShapeType="1"/>
          </p:cNvSpPr>
          <p:nvPr/>
        </p:nvSpPr>
        <p:spPr bwMode="auto">
          <a:xfrm flipH="1" flipV="1">
            <a:off x="4211638" y="3860800"/>
            <a:ext cx="647700" cy="144463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it-IT"/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 flipH="1">
            <a:off x="4788024" y="2780928"/>
            <a:ext cx="1944688" cy="10953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it-IT"/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 flipH="1">
            <a:off x="4716463" y="2060575"/>
            <a:ext cx="1079500" cy="0"/>
          </a:xfrm>
          <a:prstGeom prst="line">
            <a:avLst/>
          </a:prstGeom>
          <a:noFill/>
          <a:ln w="28575">
            <a:solidFill>
              <a:srgbClr val="3366FF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7234" name="Rectangle 2"/>
          <p:cNvSpPr>
            <a:spLocks noChangeArrowheads="1"/>
          </p:cNvSpPr>
          <p:nvPr/>
        </p:nvSpPr>
        <p:spPr bwMode="auto">
          <a:xfrm>
            <a:off x="500063" y="1357313"/>
            <a:ext cx="77152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eaLnBrk="0" hangingPunct="0">
              <a:defRPr/>
            </a:pPr>
            <a:r>
              <a:rPr lang="it-IT" sz="66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 b  2  10  0  3 . 2  </a:t>
            </a:r>
            <a:endParaRPr lang="it-IT" sz="66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83299" name="Rectangle 3"/>
          <p:cNvSpPr>
            <a:spLocks noChangeArrowheads="1"/>
          </p:cNvSpPr>
          <p:nvPr/>
        </p:nvSpPr>
        <p:spPr bwMode="auto">
          <a:xfrm>
            <a:off x="609600" y="381000"/>
            <a:ext cx="6391275" cy="914400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it-IT" sz="4400"/>
              <a:t>Codifica con ICF</a:t>
            </a:r>
          </a:p>
        </p:txBody>
      </p:sp>
      <p:sp>
        <p:nvSpPr>
          <p:cNvPr id="1887236" name="Rectangle 4"/>
          <p:cNvSpPr>
            <a:spLocks noChangeArrowheads="1"/>
          </p:cNvSpPr>
          <p:nvPr/>
        </p:nvSpPr>
        <p:spPr bwMode="auto">
          <a:xfrm>
            <a:off x="1976438" y="5791200"/>
            <a:ext cx="5110162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0" hangingPunct="0">
              <a:tabLst>
                <a:tab pos="381000" algn="l"/>
                <a:tab pos="952500" algn="l"/>
              </a:tabLst>
              <a:defRPr/>
            </a:pPr>
            <a:r>
              <a:rPr lang="it-IT" sz="3200" dirty="0">
                <a:latin typeface="+mj-lt"/>
              </a:rPr>
              <a:t>e 	= 	Fattori Ambientali</a:t>
            </a:r>
            <a:endParaRPr lang="it-IT" sz="32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887237" name="Text Box 5"/>
          <p:cNvSpPr txBox="1">
            <a:spLocks noChangeArrowheads="1"/>
          </p:cNvSpPr>
          <p:nvPr/>
        </p:nvSpPr>
        <p:spPr bwMode="auto">
          <a:xfrm>
            <a:off x="214313" y="2714625"/>
            <a:ext cx="17621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it-IT" sz="3200" dirty="0">
                <a:solidFill>
                  <a:srgbClr val="00CC99"/>
                </a:solidFill>
                <a:latin typeface="Times New Roman" pitchFamily="18" charset="0"/>
              </a:rPr>
              <a:t> </a:t>
            </a:r>
            <a:r>
              <a:rPr lang="it-IT" sz="2000" dirty="0">
                <a:solidFill>
                  <a:srgbClr val="FF9900"/>
                </a:solidFill>
                <a:latin typeface="+mj-lt"/>
              </a:rPr>
              <a:t>Componente</a:t>
            </a:r>
            <a:r>
              <a:rPr lang="it-IT" dirty="0">
                <a:solidFill>
                  <a:srgbClr val="FF99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1887238" name="Rectangle 6"/>
          <p:cNvSpPr>
            <a:spLocks noChangeArrowheads="1"/>
          </p:cNvSpPr>
          <p:nvPr/>
        </p:nvSpPr>
        <p:spPr bwMode="auto">
          <a:xfrm>
            <a:off x="1976438" y="5105400"/>
            <a:ext cx="5110162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0" hangingPunct="0">
              <a:tabLst>
                <a:tab pos="381000" algn="l"/>
                <a:tab pos="952500" algn="l"/>
              </a:tabLst>
              <a:defRPr/>
            </a:pPr>
            <a:r>
              <a:rPr lang="it-IT" sz="3200" dirty="0">
                <a:latin typeface="+mj-lt"/>
              </a:rPr>
              <a:t>d = 	Attività e Partecipazione</a:t>
            </a:r>
          </a:p>
        </p:txBody>
      </p:sp>
      <p:sp>
        <p:nvSpPr>
          <p:cNvPr id="1887239" name="Rectangle 7"/>
          <p:cNvSpPr>
            <a:spLocks noChangeArrowheads="1"/>
          </p:cNvSpPr>
          <p:nvPr/>
        </p:nvSpPr>
        <p:spPr bwMode="auto">
          <a:xfrm>
            <a:off x="1976438" y="4419600"/>
            <a:ext cx="5110162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0" hangingPunct="0">
              <a:tabLst>
                <a:tab pos="381000" algn="l"/>
                <a:tab pos="952500" algn="l"/>
              </a:tabLst>
              <a:defRPr/>
            </a:pPr>
            <a:r>
              <a:rPr lang="it-IT" sz="3200" dirty="0">
                <a:latin typeface="+mj-lt"/>
              </a:rPr>
              <a:t>s 	=  Strutture Corporee</a:t>
            </a:r>
            <a:endParaRPr lang="it-IT" sz="32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887240" name="Rectangle 8"/>
          <p:cNvSpPr>
            <a:spLocks noChangeArrowheads="1"/>
          </p:cNvSpPr>
          <p:nvPr/>
        </p:nvSpPr>
        <p:spPr bwMode="auto">
          <a:xfrm>
            <a:off x="1976438" y="3733800"/>
            <a:ext cx="5110162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eaLnBrk="0" hangingPunct="0">
              <a:tabLst>
                <a:tab pos="381000" algn="l"/>
                <a:tab pos="857250" algn="l"/>
              </a:tabLst>
              <a:defRPr/>
            </a:pPr>
            <a:r>
              <a:rPr lang="it-IT" sz="3200" dirty="0">
                <a:latin typeface="+mj-lt"/>
              </a:rPr>
              <a:t>b = 	Funzioni Corporee</a:t>
            </a:r>
            <a:endParaRPr lang="it-IT" sz="3200" dirty="0">
              <a:solidFill>
                <a:schemeClr val="tx2"/>
              </a:solidFill>
              <a:latin typeface="+mj-lt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642938" y="1428750"/>
            <a:ext cx="917575" cy="990600"/>
            <a:chOff x="864" y="960"/>
            <a:chExt cx="624" cy="624"/>
          </a:xfrm>
        </p:grpSpPr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864" y="1392"/>
              <a:ext cx="624" cy="192"/>
              <a:chOff x="864" y="1680"/>
              <a:chExt cx="624" cy="192"/>
            </a:xfrm>
          </p:grpSpPr>
          <p:sp>
            <p:nvSpPr>
              <p:cNvPr id="183311" name="Line 11"/>
              <p:cNvSpPr>
                <a:spLocks noChangeShapeType="1"/>
              </p:cNvSpPr>
              <p:nvPr/>
            </p:nvSpPr>
            <p:spPr bwMode="auto">
              <a:xfrm>
                <a:off x="864" y="1872"/>
                <a:ext cx="624" cy="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83312" name="Line 12"/>
              <p:cNvSpPr>
                <a:spLocks noChangeShapeType="1"/>
              </p:cNvSpPr>
              <p:nvPr/>
            </p:nvSpPr>
            <p:spPr bwMode="auto">
              <a:xfrm flipV="1">
                <a:off x="864" y="1680"/>
                <a:ext cx="0" cy="192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83313" name="Line 13"/>
              <p:cNvSpPr>
                <a:spLocks noChangeShapeType="1"/>
              </p:cNvSpPr>
              <p:nvPr/>
            </p:nvSpPr>
            <p:spPr bwMode="auto">
              <a:xfrm flipV="1">
                <a:off x="1488" y="1680"/>
                <a:ext cx="0" cy="192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4" name="Group 14"/>
            <p:cNvGrpSpPr>
              <a:grpSpLocks/>
            </p:cNvGrpSpPr>
            <p:nvPr/>
          </p:nvGrpSpPr>
          <p:grpSpPr bwMode="auto">
            <a:xfrm flipV="1">
              <a:off x="864" y="960"/>
              <a:ext cx="624" cy="192"/>
              <a:chOff x="864" y="1680"/>
              <a:chExt cx="624" cy="192"/>
            </a:xfrm>
          </p:grpSpPr>
          <p:sp>
            <p:nvSpPr>
              <p:cNvPr id="183308" name="Line 15"/>
              <p:cNvSpPr>
                <a:spLocks noChangeShapeType="1"/>
              </p:cNvSpPr>
              <p:nvPr/>
            </p:nvSpPr>
            <p:spPr bwMode="auto">
              <a:xfrm>
                <a:off x="864" y="1872"/>
                <a:ext cx="624" cy="0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83309" name="Line 16"/>
              <p:cNvSpPr>
                <a:spLocks noChangeShapeType="1"/>
              </p:cNvSpPr>
              <p:nvPr/>
            </p:nvSpPr>
            <p:spPr bwMode="auto">
              <a:xfrm flipV="1">
                <a:off x="864" y="1680"/>
                <a:ext cx="0" cy="192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83310" name="Line 17"/>
              <p:cNvSpPr>
                <a:spLocks noChangeShapeType="1"/>
              </p:cNvSpPr>
              <p:nvPr/>
            </p:nvSpPr>
            <p:spPr bwMode="auto">
              <a:xfrm flipV="1">
                <a:off x="1488" y="1680"/>
                <a:ext cx="0" cy="192"/>
              </a:xfrm>
              <a:prstGeom prst="line">
                <a:avLst/>
              </a:prstGeom>
              <a:noFill/>
              <a:ln w="57150">
                <a:solidFill>
                  <a:srgbClr val="FF99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</p:grp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7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87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7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87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87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87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7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887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7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87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7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887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7234" grpId="0" autoUpdateAnimBg="0"/>
      <p:bldP spid="1887236" grpId="0" autoUpdateAnimBg="0"/>
      <p:bldP spid="1887237" grpId="0" autoUpdateAnimBg="0"/>
      <p:bldP spid="1887238" grpId="0" autoUpdateAnimBg="0"/>
      <p:bldP spid="1887239" grpId="0" autoUpdateAnimBg="0"/>
      <p:bldP spid="1887240" grpId="0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9282" name="Rectangle 2"/>
          <p:cNvSpPr>
            <a:spLocks noChangeArrowheads="1"/>
          </p:cNvSpPr>
          <p:nvPr/>
        </p:nvSpPr>
        <p:spPr bwMode="auto">
          <a:xfrm>
            <a:off x="762000" y="16002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eaLnBrk="0" hangingPunct="0">
              <a:defRPr/>
            </a:pPr>
            <a:r>
              <a:rPr lang="it-IT" sz="66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b  2  10  0  3 . 2 </a:t>
            </a:r>
            <a:endParaRPr lang="it-IT" sz="66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84323" name="Rectangle 3"/>
          <p:cNvSpPr>
            <a:spLocks noChangeArrowheads="1"/>
          </p:cNvSpPr>
          <p:nvPr/>
        </p:nvSpPr>
        <p:spPr bwMode="auto">
          <a:xfrm>
            <a:off x="609600" y="381000"/>
            <a:ext cx="6391275" cy="914400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it-IT" sz="4400"/>
              <a:t>Codifica con ICF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03648" y="2636912"/>
            <a:ext cx="881062" cy="304800"/>
            <a:chOff x="1488" y="1728"/>
            <a:chExt cx="624" cy="192"/>
          </a:xfrm>
        </p:grpSpPr>
        <p:sp>
          <p:nvSpPr>
            <p:cNvPr id="184328" name="Line 5"/>
            <p:cNvSpPr>
              <a:spLocks noChangeShapeType="1"/>
            </p:cNvSpPr>
            <p:nvPr/>
          </p:nvSpPr>
          <p:spPr bwMode="auto">
            <a:xfrm>
              <a:off x="1488" y="1920"/>
              <a:ext cx="624" cy="0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84329" name="Line 6"/>
            <p:cNvSpPr>
              <a:spLocks noChangeShapeType="1"/>
            </p:cNvSpPr>
            <p:nvPr/>
          </p:nvSpPr>
          <p:spPr bwMode="auto">
            <a:xfrm flipV="1">
              <a:off x="2112" y="1728"/>
              <a:ext cx="0" cy="192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84330" name="Line 7"/>
            <p:cNvSpPr>
              <a:spLocks noChangeShapeType="1"/>
            </p:cNvSpPr>
            <p:nvPr/>
          </p:nvSpPr>
          <p:spPr bwMode="auto">
            <a:xfrm flipV="1">
              <a:off x="1488" y="1728"/>
              <a:ext cx="0" cy="192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889288" name="Rectangle 8"/>
          <p:cNvSpPr>
            <a:spLocks noChangeArrowheads="1"/>
          </p:cNvSpPr>
          <p:nvPr/>
        </p:nvSpPr>
        <p:spPr bwMode="auto">
          <a:xfrm>
            <a:off x="1214438" y="3857625"/>
            <a:ext cx="2286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>
              <a:defRPr/>
            </a:pPr>
            <a:r>
              <a:rPr lang="it-IT" sz="2000" dirty="0">
                <a:solidFill>
                  <a:srgbClr val="CC3300"/>
                </a:solidFill>
                <a:latin typeface="+mj-lt"/>
              </a:rPr>
              <a:t>Primo livello</a:t>
            </a:r>
          </a:p>
        </p:txBody>
      </p:sp>
      <p:sp>
        <p:nvSpPr>
          <p:cNvPr id="1889289" name="Rectangle 9"/>
          <p:cNvSpPr>
            <a:spLocks noChangeArrowheads="1"/>
          </p:cNvSpPr>
          <p:nvPr/>
        </p:nvSpPr>
        <p:spPr bwMode="auto">
          <a:xfrm>
            <a:off x="1428750" y="3357563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>
              <a:defRPr/>
            </a:pPr>
            <a:r>
              <a:rPr lang="it-IT" sz="2000" dirty="0">
                <a:solidFill>
                  <a:schemeClr val="accent2"/>
                </a:solidFill>
                <a:latin typeface="+mj-lt"/>
              </a:rPr>
              <a:t>Capitolo</a:t>
            </a:r>
            <a:endParaRPr lang="it-IT" sz="2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889290" name="Rectangle 10"/>
          <p:cNvSpPr>
            <a:spLocks noChangeArrowheads="1"/>
          </p:cNvSpPr>
          <p:nvPr/>
        </p:nvSpPr>
        <p:spPr bwMode="auto">
          <a:xfrm>
            <a:off x="428625" y="4643438"/>
            <a:ext cx="8001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>
              <a:defRPr/>
            </a:pPr>
            <a:r>
              <a:rPr lang="it-IT" sz="3200" dirty="0">
                <a:latin typeface="+mj-lt"/>
              </a:rPr>
              <a:t>Capitolo 2   Funzioni Sensoriali e dolore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9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89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3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9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89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89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89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89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9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89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9282" grpId="0" autoUpdateAnimBg="0"/>
      <p:bldP spid="1889288" grpId="0" autoUpdateAnimBg="0"/>
      <p:bldP spid="1889289" grpId="0" autoUpdateAnimBg="0"/>
      <p:bldP spid="1889290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Segnaposto contenuto 2"/>
          <p:cNvSpPr>
            <a:spLocks noGrp="1"/>
          </p:cNvSpPr>
          <p:nvPr>
            <p:ph idx="1"/>
          </p:nvPr>
        </p:nvSpPr>
        <p:spPr>
          <a:xfrm>
            <a:off x="611188" y="333375"/>
            <a:ext cx="7696200" cy="60483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sz="3200" smtClean="0"/>
              <a:t>EVOLUZIONE</a:t>
            </a:r>
          </a:p>
          <a:p>
            <a:pPr eaLnBrk="1" hangingPunct="1">
              <a:buFontTx/>
              <a:buNone/>
            </a:pPr>
            <a:endParaRPr lang="it-IT" sz="3200" smtClean="0"/>
          </a:p>
          <a:p>
            <a:pPr eaLnBrk="1" hangingPunct="1">
              <a:buFontTx/>
              <a:buNone/>
            </a:pPr>
            <a:r>
              <a:rPr lang="it-IT" sz="3200" smtClean="0"/>
              <a:t>A partire dalla seconda metà del secolo scorso l’Organizzazione Mondiale della Sanità (OMS) ha elaborato differenti strumenti di classificazione inerenti l’osservazione e l’analisi delle patologie organiche, psichiche e comportamentali delle popolazioni, al fine di migliorare la qualità della diagnosi di tali patologie.</a:t>
            </a:r>
            <a:r>
              <a:rPr lang="it-IT" smtClean="0"/>
              <a:t/>
            </a:r>
            <a:br>
              <a:rPr lang="it-IT" smtClean="0"/>
            </a:br>
            <a:endParaRPr lang="it-IT" smtClean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1330" name="Rectangle 2"/>
          <p:cNvSpPr>
            <a:spLocks noChangeArrowheads="1"/>
          </p:cNvSpPr>
          <p:nvPr/>
        </p:nvSpPr>
        <p:spPr bwMode="auto">
          <a:xfrm>
            <a:off x="900113" y="1557338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eaLnBrk="0" hangingPunct="0">
              <a:defRPr/>
            </a:pPr>
            <a:r>
              <a:rPr lang="it-IT" sz="66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b  2  10  0  3 . 2 </a:t>
            </a:r>
            <a:endParaRPr lang="it-IT" sz="66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85347" name="Rectangle 3"/>
          <p:cNvSpPr>
            <a:spLocks noChangeArrowheads="1"/>
          </p:cNvSpPr>
          <p:nvPr/>
        </p:nvSpPr>
        <p:spPr bwMode="auto">
          <a:xfrm>
            <a:off x="609600" y="381000"/>
            <a:ext cx="6819900" cy="914400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it-IT" sz="4400"/>
              <a:t>Codifica con ICF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699792" y="2564904"/>
            <a:ext cx="1025525" cy="304800"/>
            <a:chOff x="1488" y="1728"/>
            <a:chExt cx="624" cy="192"/>
          </a:xfrm>
        </p:grpSpPr>
        <p:sp>
          <p:nvSpPr>
            <p:cNvPr id="185352" name="Line 5"/>
            <p:cNvSpPr>
              <a:spLocks noChangeShapeType="1"/>
            </p:cNvSpPr>
            <p:nvPr/>
          </p:nvSpPr>
          <p:spPr bwMode="auto">
            <a:xfrm>
              <a:off x="1488" y="1920"/>
              <a:ext cx="624" cy="0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85353" name="Line 6"/>
            <p:cNvSpPr>
              <a:spLocks noChangeShapeType="1"/>
            </p:cNvSpPr>
            <p:nvPr/>
          </p:nvSpPr>
          <p:spPr bwMode="auto">
            <a:xfrm flipV="1">
              <a:off x="2112" y="1728"/>
              <a:ext cx="0" cy="192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85354" name="Line 7"/>
            <p:cNvSpPr>
              <a:spLocks noChangeShapeType="1"/>
            </p:cNvSpPr>
            <p:nvPr/>
          </p:nvSpPr>
          <p:spPr bwMode="auto">
            <a:xfrm flipV="1">
              <a:off x="1488" y="1728"/>
              <a:ext cx="0" cy="192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891336" name="Rectangle 8"/>
          <p:cNvSpPr>
            <a:spLocks noChangeArrowheads="1"/>
          </p:cNvSpPr>
          <p:nvPr/>
        </p:nvSpPr>
        <p:spPr bwMode="auto">
          <a:xfrm>
            <a:off x="1979712" y="4005064"/>
            <a:ext cx="2928938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0" hangingPunct="0">
              <a:defRPr/>
            </a:pPr>
            <a:r>
              <a:rPr lang="it-IT" sz="2400" dirty="0">
                <a:solidFill>
                  <a:srgbClr val="CC3300"/>
                </a:solidFill>
                <a:latin typeface="+mj-lt"/>
              </a:rPr>
              <a:t>Secondo livello</a:t>
            </a:r>
          </a:p>
        </p:txBody>
      </p:sp>
      <p:sp>
        <p:nvSpPr>
          <p:cNvPr id="1891337" name="Rectangle 9"/>
          <p:cNvSpPr>
            <a:spLocks noChangeArrowheads="1"/>
          </p:cNvSpPr>
          <p:nvPr/>
        </p:nvSpPr>
        <p:spPr bwMode="auto">
          <a:xfrm>
            <a:off x="2483768" y="3140968"/>
            <a:ext cx="14954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0" hangingPunct="0">
              <a:defRPr/>
            </a:pPr>
            <a:r>
              <a:rPr lang="it-IT" sz="2000" dirty="0">
                <a:solidFill>
                  <a:schemeClr val="accent2"/>
                </a:solidFill>
                <a:latin typeface="+mj-lt"/>
              </a:rPr>
              <a:t>Categoria</a:t>
            </a:r>
            <a:endParaRPr lang="it-IT" sz="2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891338" name="Rectangle 10"/>
          <p:cNvSpPr>
            <a:spLocks noChangeArrowheads="1"/>
          </p:cNvSpPr>
          <p:nvPr/>
        </p:nvSpPr>
        <p:spPr bwMode="auto">
          <a:xfrm>
            <a:off x="1676400" y="4953000"/>
            <a:ext cx="64960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>
              <a:defRPr/>
            </a:pPr>
            <a:r>
              <a:rPr lang="it-IT" sz="3200" dirty="0">
                <a:latin typeface="+mj-lt"/>
              </a:rPr>
              <a:t>b 210  Funzioni della vista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9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3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91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91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91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91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91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1330" grpId="0" autoUpdateAnimBg="0"/>
      <p:bldP spid="1891336" grpId="0" autoUpdateAnimBg="0"/>
      <p:bldP spid="1891337" grpId="0" autoUpdateAnimBg="0"/>
      <p:bldP spid="1891338" grpId="0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1330" name="Rectangle 2"/>
          <p:cNvSpPr>
            <a:spLocks noChangeArrowheads="1"/>
          </p:cNvSpPr>
          <p:nvPr/>
        </p:nvSpPr>
        <p:spPr bwMode="auto">
          <a:xfrm>
            <a:off x="900113" y="1557338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eaLnBrk="0" hangingPunct="0">
              <a:defRPr/>
            </a:pPr>
            <a:r>
              <a:rPr lang="it-IT" sz="66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b  2  10  0  3 . 2 </a:t>
            </a:r>
            <a:endParaRPr lang="it-IT" sz="66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86371" name="Rectangle 3"/>
          <p:cNvSpPr>
            <a:spLocks noChangeArrowheads="1"/>
          </p:cNvSpPr>
          <p:nvPr/>
        </p:nvSpPr>
        <p:spPr bwMode="auto">
          <a:xfrm>
            <a:off x="609600" y="381000"/>
            <a:ext cx="6819900" cy="914400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it-IT" sz="4400"/>
              <a:t>Codifica con ICF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3635896" y="2564904"/>
            <a:ext cx="1025525" cy="304800"/>
            <a:chOff x="1488" y="1728"/>
            <a:chExt cx="624" cy="192"/>
          </a:xfrm>
        </p:grpSpPr>
        <p:sp>
          <p:nvSpPr>
            <p:cNvPr id="186376" name="Line 5"/>
            <p:cNvSpPr>
              <a:spLocks noChangeShapeType="1"/>
            </p:cNvSpPr>
            <p:nvPr/>
          </p:nvSpPr>
          <p:spPr bwMode="auto">
            <a:xfrm>
              <a:off x="1488" y="1920"/>
              <a:ext cx="624" cy="0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86377" name="Line 6"/>
            <p:cNvSpPr>
              <a:spLocks noChangeShapeType="1"/>
            </p:cNvSpPr>
            <p:nvPr/>
          </p:nvSpPr>
          <p:spPr bwMode="auto">
            <a:xfrm flipV="1">
              <a:off x="2112" y="1728"/>
              <a:ext cx="0" cy="192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86378" name="Line 7"/>
            <p:cNvSpPr>
              <a:spLocks noChangeShapeType="1"/>
            </p:cNvSpPr>
            <p:nvPr/>
          </p:nvSpPr>
          <p:spPr bwMode="auto">
            <a:xfrm flipV="1">
              <a:off x="1488" y="1728"/>
              <a:ext cx="0" cy="192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891336" name="Rectangle 8"/>
          <p:cNvSpPr>
            <a:spLocks noChangeArrowheads="1"/>
          </p:cNvSpPr>
          <p:nvPr/>
        </p:nvSpPr>
        <p:spPr bwMode="auto">
          <a:xfrm>
            <a:off x="2843808" y="3933056"/>
            <a:ext cx="292893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0" hangingPunct="0">
              <a:defRPr/>
            </a:pPr>
            <a:r>
              <a:rPr lang="it-IT" sz="2400" dirty="0">
                <a:solidFill>
                  <a:srgbClr val="CC3300"/>
                </a:solidFill>
                <a:latin typeface="+mj-lt"/>
              </a:rPr>
              <a:t>Terzo livello</a:t>
            </a:r>
          </a:p>
        </p:txBody>
      </p:sp>
      <p:sp>
        <p:nvSpPr>
          <p:cNvPr id="1891337" name="Rectangle 9"/>
          <p:cNvSpPr>
            <a:spLocks noChangeArrowheads="1"/>
          </p:cNvSpPr>
          <p:nvPr/>
        </p:nvSpPr>
        <p:spPr bwMode="auto">
          <a:xfrm>
            <a:off x="3419872" y="3140968"/>
            <a:ext cx="14954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0" hangingPunct="0">
              <a:defRPr/>
            </a:pPr>
            <a:r>
              <a:rPr lang="it-IT" sz="2000" dirty="0">
                <a:solidFill>
                  <a:schemeClr val="accent2"/>
                </a:solidFill>
                <a:latin typeface="+mj-lt"/>
              </a:rPr>
              <a:t>Categoria</a:t>
            </a:r>
            <a:endParaRPr lang="it-IT" sz="2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891338" name="Rectangle 10"/>
          <p:cNvSpPr>
            <a:spLocks noChangeArrowheads="1"/>
          </p:cNvSpPr>
          <p:nvPr/>
        </p:nvSpPr>
        <p:spPr bwMode="auto">
          <a:xfrm>
            <a:off x="971550" y="4953000"/>
            <a:ext cx="60388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>
              <a:defRPr/>
            </a:pPr>
            <a:r>
              <a:rPr lang="it-IT" sz="3200" dirty="0">
                <a:latin typeface="+mj-lt"/>
              </a:rPr>
              <a:t>b 210 0  Funzioni dell’acuità visiva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1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91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3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1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91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91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1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91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91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1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91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1330" grpId="0" autoUpdateAnimBg="0"/>
      <p:bldP spid="1891336" grpId="0" autoUpdateAnimBg="0"/>
      <p:bldP spid="1891337" grpId="0" autoUpdateAnimBg="0"/>
      <p:bldP spid="1891338" grpId="0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3378" name="Rectangle 2"/>
          <p:cNvSpPr>
            <a:spLocks noChangeArrowheads="1"/>
          </p:cNvSpPr>
          <p:nvPr/>
        </p:nvSpPr>
        <p:spPr bwMode="auto">
          <a:xfrm>
            <a:off x="762000" y="16002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eaLnBrk="0" hangingPunct="0">
              <a:defRPr/>
            </a:pPr>
            <a:r>
              <a:rPr lang="it-IT" sz="66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b  2  10  0  3 . 2 </a:t>
            </a:r>
            <a:endParaRPr lang="it-IT" sz="66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87395" name="Rectangle 3"/>
          <p:cNvSpPr>
            <a:spLocks noChangeArrowheads="1"/>
          </p:cNvSpPr>
          <p:nvPr/>
        </p:nvSpPr>
        <p:spPr bwMode="auto">
          <a:xfrm>
            <a:off x="609600" y="381000"/>
            <a:ext cx="6748463" cy="914400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it-IT" sz="4400"/>
              <a:t>Codifica con ICF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4283968" y="2636912"/>
            <a:ext cx="881062" cy="304800"/>
            <a:chOff x="1488" y="1728"/>
            <a:chExt cx="624" cy="192"/>
          </a:xfrm>
        </p:grpSpPr>
        <p:sp>
          <p:nvSpPr>
            <p:cNvPr id="187400" name="Line 5"/>
            <p:cNvSpPr>
              <a:spLocks noChangeShapeType="1"/>
            </p:cNvSpPr>
            <p:nvPr/>
          </p:nvSpPr>
          <p:spPr bwMode="auto">
            <a:xfrm>
              <a:off x="1488" y="1920"/>
              <a:ext cx="624" cy="0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87401" name="Line 6"/>
            <p:cNvSpPr>
              <a:spLocks noChangeShapeType="1"/>
            </p:cNvSpPr>
            <p:nvPr/>
          </p:nvSpPr>
          <p:spPr bwMode="auto">
            <a:xfrm flipV="1">
              <a:off x="2112" y="1728"/>
              <a:ext cx="0" cy="192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87402" name="Line 7"/>
            <p:cNvSpPr>
              <a:spLocks noChangeShapeType="1"/>
            </p:cNvSpPr>
            <p:nvPr/>
          </p:nvSpPr>
          <p:spPr bwMode="auto">
            <a:xfrm flipV="1">
              <a:off x="1488" y="1728"/>
              <a:ext cx="0" cy="192"/>
            </a:xfrm>
            <a:prstGeom prst="line">
              <a:avLst/>
            </a:prstGeom>
            <a:noFill/>
            <a:ln w="57150">
              <a:solidFill>
                <a:srgbClr val="CC3300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893384" name="Rectangle 8"/>
          <p:cNvSpPr>
            <a:spLocks noChangeArrowheads="1"/>
          </p:cNvSpPr>
          <p:nvPr/>
        </p:nvSpPr>
        <p:spPr bwMode="auto">
          <a:xfrm>
            <a:off x="3131840" y="3933056"/>
            <a:ext cx="3200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0" hangingPunct="0">
              <a:defRPr/>
            </a:pPr>
            <a:r>
              <a:rPr lang="it-IT" sz="2400" dirty="0">
                <a:solidFill>
                  <a:srgbClr val="CC3300"/>
                </a:solidFill>
                <a:latin typeface="+mj-lt"/>
              </a:rPr>
              <a:t>Quarto livello</a:t>
            </a:r>
          </a:p>
        </p:txBody>
      </p:sp>
      <p:sp>
        <p:nvSpPr>
          <p:cNvPr id="1893385" name="Rectangle 9"/>
          <p:cNvSpPr>
            <a:spLocks noChangeArrowheads="1"/>
          </p:cNvSpPr>
          <p:nvPr/>
        </p:nvSpPr>
        <p:spPr bwMode="auto">
          <a:xfrm>
            <a:off x="3851920" y="3212976"/>
            <a:ext cx="18002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0" hangingPunct="0">
              <a:defRPr/>
            </a:pPr>
            <a:r>
              <a:rPr lang="it-IT" sz="2000" dirty="0">
                <a:solidFill>
                  <a:schemeClr val="accent2"/>
                </a:solidFill>
                <a:latin typeface="+mj-lt"/>
              </a:rPr>
              <a:t>Categoria</a:t>
            </a:r>
            <a:endParaRPr lang="it-IT" sz="2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893386" name="Rectangle 10"/>
          <p:cNvSpPr>
            <a:spLocks noChangeArrowheads="1"/>
          </p:cNvSpPr>
          <p:nvPr/>
        </p:nvSpPr>
        <p:spPr bwMode="auto">
          <a:xfrm>
            <a:off x="76200" y="4953000"/>
            <a:ext cx="8915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>
              <a:defRPr/>
            </a:pPr>
            <a:r>
              <a:rPr lang="it-IT" sz="2800" dirty="0">
                <a:latin typeface="+mj-lt"/>
              </a:rPr>
              <a:t>b 21003  Acuità monoculare nella visione da vicino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3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93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3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3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93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93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93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93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93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3378" grpId="0" autoUpdateAnimBg="0"/>
      <p:bldP spid="1893384" grpId="0" autoUpdateAnimBg="0"/>
      <p:bldP spid="1893385" grpId="0" autoUpdateAnimBg="0"/>
      <p:bldP spid="1893386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5426" name="Rectangle 2"/>
          <p:cNvSpPr>
            <a:spLocks noChangeArrowheads="1"/>
          </p:cNvSpPr>
          <p:nvPr/>
        </p:nvSpPr>
        <p:spPr bwMode="auto">
          <a:xfrm>
            <a:off x="500063" y="17145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eaLnBrk="0" hangingPunct="0">
              <a:defRPr/>
            </a:pPr>
            <a:r>
              <a:rPr lang="it-IT" sz="6600" dirty="0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j-lt"/>
              </a:rPr>
              <a:t>b  2  10  0  3. 2 </a:t>
            </a:r>
            <a:endParaRPr lang="it-IT" sz="66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88419" name="Rectangle 3"/>
          <p:cNvSpPr>
            <a:spLocks noChangeArrowheads="1"/>
          </p:cNvSpPr>
          <p:nvPr/>
        </p:nvSpPr>
        <p:spPr bwMode="auto">
          <a:xfrm>
            <a:off x="609600" y="381000"/>
            <a:ext cx="6677025" cy="914400"/>
          </a:xfrm>
          <a:prstGeom prst="rect">
            <a:avLst/>
          </a:prstGeom>
          <a:solidFill>
            <a:schemeClr val="bg1"/>
          </a:solidFill>
          <a:ln w="38100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it-IT" sz="4400"/>
              <a:t>Codifica con ICF</a:t>
            </a:r>
          </a:p>
        </p:txBody>
      </p:sp>
      <p:sp>
        <p:nvSpPr>
          <p:cNvPr id="1895428" name="Rectangle 4"/>
          <p:cNvSpPr>
            <a:spLocks noChangeArrowheads="1"/>
          </p:cNvSpPr>
          <p:nvPr/>
        </p:nvSpPr>
        <p:spPr bwMode="auto">
          <a:xfrm>
            <a:off x="3851920" y="4077072"/>
            <a:ext cx="32670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0" hangingPunct="0">
              <a:defRPr/>
            </a:pPr>
            <a:r>
              <a:rPr lang="it-IT" sz="2400" dirty="0">
                <a:solidFill>
                  <a:srgbClr val="009999"/>
                </a:solidFill>
                <a:latin typeface="+mj-lt"/>
              </a:rPr>
              <a:t>Primo Qualificatore</a:t>
            </a:r>
            <a:endParaRPr lang="it-IT" sz="2400" dirty="0">
              <a:solidFill>
                <a:srgbClr val="008080"/>
              </a:solidFill>
              <a:latin typeface="+mj-lt"/>
            </a:endParaRPr>
          </a:p>
        </p:txBody>
      </p:sp>
      <p:sp>
        <p:nvSpPr>
          <p:cNvPr id="1895429" name="Rectangle 5"/>
          <p:cNvSpPr>
            <a:spLocks noChangeArrowheads="1"/>
          </p:cNvSpPr>
          <p:nvPr/>
        </p:nvSpPr>
        <p:spPr bwMode="auto">
          <a:xfrm>
            <a:off x="4499992" y="3284984"/>
            <a:ext cx="1643063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0" hangingPunct="0">
              <a:defRPr/>
            </a:pPr>
            <a:r>
              <a:rPr lang="it-IT" sz="2400" dirty="0">
                <a:solidFill>
                  <a:srgbClr val="FF3300"/>
                </a:solidFill>
                <a:latin typeface="+mj-lt"/>
              </a:rPr>
              <a:t>Gravità</a:t>
            </a:r>
          </a:p>
        </p:txBody>
      </p:sp>
      <p:sp>
        <p:nvSpPr>
          <p:cNvPr id="1895430" name="Rectangle 6"/>
          <p:cNvSpPr>
            <a:spLocks noChangeArrowheads="1"/>
          </p:cNvSpPr>
          <p:nvPr/>
        </p:nvSpPr>
        <p:spPr bwMode="auto">
          <a:xfrm>
            <a:off x="3635896" y="4869160"/>
            <a:ext cx="42148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eaLnBrk="0" hangingPunct="0">
              <a:defRPr/>
            </a:pPr>
            <a:r>
              <a:rPr lang="it-IT" sz="3200" dirty="0">
                <a:latin typeface="+mj-lt"/>
              </a:rPr>
              <a:t>Menomazione media</a:t>
            </a:r>
          </a:p>
        </p:txBody>
      </p:sp>
      <p:sp>
        <p:nvSpPr>
          <p:cNvPr id="1895431" name="Oval 7"/>
          <p:cNvSpPr>
            <a:spLocks noChangeArrowheads="1"/>
          </p:cNvSpPr>
          <p:nvPr/>
        </p:nvSpPr>
        <p:spPr bwMode="auto">
          <a:xfrm>
            <a:off x="4860032" y="1700808"/>
            <a:ext cx="838200" cy="1295400"/>
          </a:xfrm>
          <a:prstGeom prst="ellipse">
            <a:avLst/>
          </a:prstGeom>
          <a:noFill/>
          <a:ln w="57150">
            <a:solidFill>
              <a:srgbClr val="0099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95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954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8954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95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95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5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95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95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895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5426" grpId="0" autoUpdateAnimBg="0"/>
      <p:bldP spid="1895428" grpId="0" autoUpdateAnimBg="0"/>
      <p:bldP spid="1895429" grpId="0" autoUpdateAnimBg="0"/>
      <p:bldP spid="1895430" grpId="0" autoUpdateAnimBg="0"/>
      <p:bldP spid="1895431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7475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1143000"/>
            <a:ext cx="8124825" cy="4214813"/>
          </a:xfrm>
          <a:solidFill>
            <a:srgbClr val="FFFFFF"/>
          </a:solidFill>
          <a:ln w="38100"/>
        </p:spPr>
        <p:txBody>
          <a:bodyPr>
            <a:normAutofit/>
          </a:bodyPr>
          <a:lstStyle/>
          <a:p>
            <a:pPr marL="365760" indent="-256032" algn="ctr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it-IT" b="1" dirty="0" smtClean="0"/>
              <a:t>Codifica e qualificatori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it-IT" b="1" dirty="0" smtClean="0"/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it-IT" dirty="0" smtClean="0"/>
              <a:t>Un </a:t>
            </a:r>
            <a:r>
              <a:rPr lang="it-IT" b="1" i="1" dirty="0" smtClean="0"/>
              <a:t>codice</a:t>
            </a:r>
            <a:r>
              <a:rPr lang="it-IT" dirty="0" smtClean="0"/>
              <a:t> </a:t>
            </a:r>
            <a:r>
              <a:rPr lang="it-IT" b="1" i="1" dirty="0" smtClean="0"/>
              <a:t>ICF completo </a:t>
            </a:r>
            <a:r>
              <a:rPr lang="it-IT" dirty="0" smtClean="0"/>
              <a:t>deve avere almeno un qualificatore riempito con 0-4, 8, 9</a:t>
            </a: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it-IT" b="1" i="1" dirty="0" smtClean="0"/>
              <a:t>      pertanto...</a:t>
            </a:r>
          </a:p>
          <a:p>
            <a:pPr marL="365760" indent="-256032" algn="ctr" eaLnBrk="1" fontAlgn="auto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it-IT" sz="4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  2  10  0  3  </a:t>
            </a:r>
            <a:endParaRPr lang="it-IT" sz="7200" b="1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365760" indent="-256032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it-IT" dirty="0" smtClean="0"/>
              <a:t>         </a:t>
            </a:r>
            <a:r>
              <a:rPr lang="it-IT" sz="3600" b="1" dirty="0" smtClean="0"/>
              <a:t>non è</a:t>
            </a:r>
            <a:r>
              <a:rPr lang="it-IT" dirty="0" smtClean="0"/>
              <a:t> un codice ICF completo </a:t>
            </a:r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214313"/>
            <a:ext cx="7072313" cy="914400"/>
          </a:xfrm>
          <a:solidFill>
            <a:schemeClr val="bg1"/>
          </a:solidFill>
        </p:spPr>
        <p:txBody>
          <a:bodyPr anchor="t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mtClean="0"/>
              <a:t>Codifica con ICF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/>
          <p:cNvSpPr>
            <a:spLocks noChangeArrowheads="1"/>
          </p:cNvSpPr>
          <p:nvPr/>
        </p:nvSpPr>
        <p:spPr bwMode="auto">
          <a:xfrm>
            <a:off x="214313" y="357188"/>
            <a:ext cx="6500812" cy="315912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tIns="10800" bIns="0">
            <a:spAutoFit/>
          </a:bodyPr>
          <a:lstStyle/>
          <a:p>
            <a:r>
              <a:rPr lang="it-IT" sz="2000" i="1"/>
              <a:t>PRIMA PARTE: FUNZIONAMENTO E DISABILITA’</a:t>
            </a:r>
          </a:p>
        </p:txBody>
      </p:sp>
      <p:sp>
        <p:nvSpPr>
          <p:cNvPr id="190467" name="Rectangle 3"/>
          <p:cNvSpPr>
            <a:spLocks noChangeArrowheads="1"/>
          </p:cNvSpPr>
          <p:nvPr/>
        </p:nvSpPr>
        <p:spPr bwMode="auto">
          <a:xfrm>
            <a:off x="217488" y="4452938"/>
            <a:ext cx="5526087" cy="315912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</p:spPr>
        <p:txBody>
          <a:bodyPr wrap="none" tIns="10800" bIns="0">
            <a:spAutoFit/>
          </a:bodyPr>
          <a:lstStyle/>
          <a:p>
            <a:r>
              <a:rPr lang="it-IT" sz="2000" i="1"/>
              <a:t>SECONDA PARTE: FATTORI CONTESTUALI</a:t>
            </a:r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title"/>
          </p:nvPr>
        </p:nvSpPr>
        <p:spPr>
          <a:xfrm>
            <a:off x="214313" y="142875"/>
            <a:ext cx="6972300" cy="571500"/>
          </a:xfrm>
        </p:spPr>
        <p:txBody>
          <a:bodyPr anchor="t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3200" smtClean="0"/>
              <a:t/>
            </a:r>
            <a:br>
              <a:rPr lang="it-IT" sz="3200" smtClean="0"/>
            </a:br>
            <a:endParaRPr lang="it-IT" sz="3600" smtClean="0"/>
          </a:p>
        </p:txBody>
      </p:sp>
      <p:graphicFrame>
        <p:nvGraphicFramePr>
          <p:cNvPr id="1580038" name="Group 6"/>
          <p:cNvGraphicFramePr>
            <a:graphicFrameLocks noGrp="1"/>
          </p:cNvGraphicFramePr>
          <p:nvPr>
            <p:ph type="tbl" idx="1"/>
          </p:nvPr>
        </p:nvGraphicFramePr>
        <p:xfrm>
          <a:off x="250825" y="1125538"/>
          <a:ext cx="8536017" cy="2946401"/>
        </p:xfrm>
        <a:graphic>
          <a:graphicData uri="http://schemas.openxmlformats.org/drawingml/2006/table">
            <a:tbl>
              <a:tblPr/>
              <a:tblGrid>
                <a:gridCol w="2607748"/>
                <a:gridCol w="1741115"/>
                <a:gridCol w="4187154"/>
              </a:tblGrid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Componente</a:t>
                      </a:r>
                    </a:p>
                  </a:txBody>
                  <a:tcPr marL="0" marR="0" marT="0" marB="0" anchor="b" anchorCtr="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Posizione</a:t>
                      </a:r>
                    </a:p>
                  </a:txBody>
                  <a:tcPr marL="0" marR="0" marT="0" marB="0" anchor="b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Significato</a:t>
                      </a:r>
                    </a:p>
                  </a:txBody>
                  <a:tcPr marL="0" marR="0" marT="0" marB="0" anchor="b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Funzioni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kumimoji="0" lang="it-IT" sz="20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Corporee</a:t>
                      </a:r>
                      <a:endParaRPr kumimoji="0" 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2390" marR="19050" marT="38100" marB="38100" horzOverflow="overflow">
                    <a:lnL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5F5F5F"/>
                          </a:solidFill>
                          <a:effectLst/>
                          <a:latin typeface="+mj-lt"/>
                        </a:rPr>
                        <a:t>bxxx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 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72390" marR="19050" marT="38100" marB="38100" horzOverflow="overflow">
                    <a:lnL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j-lt"/>
                        </a:rPr>
                        <a:t>Grado</a:t>
                      </a:r>
                      <a:r>
                        <a:rPr kumimoji="0" lang="it-IT" sz="20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della</a:t>
                      </a:r>
                      <a:r>
                        <a:rPr kumimoji="0" lang="it-IT" sz="20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Menomazione</a:t>
                      </a:r>
                    </a:p>
                  </a:txBody>
                  <a:tcPr marL="72390" marR="19050" marT="38100" marB="38100" horzOverflow="overflow">
                    <a:lnL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</a:tr>
              <a:tr h="434975"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Stru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</a:t>
                      </a:r>
                      <a:r>
                        <a:rPr kumimoji="0" lang="it-IT" sz="20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ture 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Corporee</a:t>
                      </a:r>
                    </a:p>
                  </a:txBody>
                  <a:tcPr marL="72390" marR="19050" marT="38100" marB="38100" horzOverflow="overflow">
                    <a:lnL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5F5F5F"/>
                          </a:solidFill>
                          <a:effectLst/>
                          <a:latin typeface="+mj-lt"/>
                        </a:rPr>
                        <a:t>sxxx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 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X 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lt"/>
                        </a:rPr>
                        <a:t>_ _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+mj-lt"/>
                      </a:endParaRPr>
                    </a:p>
                  </a:txBody>
                  <a:tcPr marL="72390" marR="19050" marT="38100" marB="38100" horzOverflow="overflow">
                    <a:lnL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j-lt"/>
                        </a:rPr>
                        <a:t>Grado</a:t>
                      </a:r>
                      <a:r>
                        <a:rPr kumimoji="0" lang="it-IT" sz="20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della</a:t>
                      </a:r>
                      <a:r>
                        <a:rPr kumimoji="0" lang="it-IT" sz="20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Menomazione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2390" marR="19050" marT="38100" marB="38100" horzOverflow="overflow">
                    <a:lnL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</a:tr>
              <a:tr h="43497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5F5F5F"/>
                          </a:solidFill>
                          <a:effectLst/>
                          <a:latin typeface="+mj-lt"/>
                        </a:rPr>
                        <a:t>sxxx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 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lt"/>
                        </a:rPr>
                        <a:t>_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j-lt"/>
                        </a:rPr>
                        <a:t>X 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lt"/>
                        </a:rPr>
                        <a:t>_</a:t>
                      </a:r>
                    </a:p>
                  </a:txBody>
                  <a:tcPr marL="72390" marR="19050" marT="38100" marB="38100" horzOverflow="overflow">
                    <a:lnL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noProof="1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j-lt"/>
                        </a:rPr>
                        <a:t>Natur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+mj-lt"/>
                        </a:rPr>
                        <a:t>a</a:t>
                      </a:r>
                      <a:r>
                        <a:rPr kumimoji="0" lang="it-IT" sz="20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della Menomazione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2390" marR="19050" marT="38100" marB="38100" horzOverflow="overflow">
                    <a:lnL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</a:tr>
              <a:tr h="433388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5F5F5F"/>
                          </a:solidFill>
                          <a:effectLst/>
                          <a:latin typeface="+mj-lt"/>
                        </a:rPr>
                        <a:t>sxxx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 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lt"/>
                        </a:rPr>
                        <a:t>_ _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72390" marR="19050" marT="38100" marB="38100" horzOverflow="overflow">
                    <a:lnL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99"/>
                          </a:solidFill>
                          <a:effectLst/>
                          <a:latin typeface="+mj-lt"/>
                        </a:rPr>
                        <a:t>Localizzazione</a:t>
                      </a:r>
                      <a:r>
                        <a:rPr kumimoji="0" lang="it-IT" sz="20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della Menomazione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2390" marR="19050" marT="38100" marB="38100" horzOverflow="overflow">
                    <a:lnL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66">
                        <a:alpha val="50000"/>
                      </a:srgbClr>
                    </a:solidFill>
                  </a:tcPr>
                </a:tc>
              </a:tr>
              <a:tr h="43497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Attività e Partecipazione</a:t>
                      </a:r>
                    </a:p>
                  </a:txBody>
                  <a:tcPr marL="72390" marR="19050" marT="38100" marB="38100" horzOverflow="overflow">
                    <a:lnL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5F5F5F"/>
                          </a:solidFill>
                          <a:effectLst/>
                          <a:latin typeface="+mj-lt"/>
                        </a:rPr>
                        <a:t>dxxx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 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X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lt"/>
                        </a:rPr>
                        <a:t>_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lt"/>
                        </a:rPr>
                        <a:t> </a:t>
                      </a:r>
                    </a:p>
                  </a:txBody>
                  <a:tcPr marL="72390" marR="19050" marT="38100" marB="38100" horzOverflow="overflow">
                    <a:lnL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Performance (</a:t>
                      </a: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j-lt"/>
                        </a:rPr>
                        <a:t>Grado</a:t>
                      </a:r>
                      <a:r>
                        <a:rPr kumimoji="0" lang="it-IT" sz="20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  <a:endParaRPr kumimoji="0" lang="it-IT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2390" marR="19050" marT="38100" marB="38100" horzOverflow="overflow">
                    <a:lnL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>
                        <a:alpha val="50000"/>
                      </a:srgbClr>
                    </a:solidFill>
                  </a:tcPr>
                </a:tc>
              </a:tr>
              <a:tr h="43497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5F5F5F"/>
                          </a:solidFill>
                          <a:effectLst/>
                          <a:latin typeface="+mj-lt"/>
                        </a:rPr>
                        <a:t>dxxx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. </a:t>
                      </a: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latin typeface="+mj-lt"/>
                        </a:rPr>
                        <a:t>_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X </a:t>
                      </a:r>
                    </a:p>
                  </a:txBody>
                  <a:tcPr marL="72390" marR="19050" marT="38100" marB="38100" horzOverflow="overflow">
                    <a:lnL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3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Capaci</a:t>
                      </a:r>
                      <a:r>
                        <a:rPr kumimoji="0" lang="it-IT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tà</a:t>
                      </a:r>
                      <a:r>
                        <a:rPr kumimoji="0" lang="it-IT" sz="20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(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j-lt"/>
                        </a:rPr>
                        <a:t>Grado</a:t>
                      </a:r>
                      <a:r>
                        <a:rPr kumimoji="0" lang="it-IT" sz="20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  <a:endParaRPr kumimoji="0" lang="it-IT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2390" marR="19050" marT="38100" marB="38100" horzOverflow="overflow">
                    <a:lnL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580096" name="Group 64"/>
          <p:cNvGraphicFramePr>
            <a:graphicFrameLocks noGrp="1"/>
          </p:cNvGraphicFramePr>
          <p:nvPr/>
        </p:nvGraphicFramePr>
        <p:xfrm>
          <a:off x="1928813" y="4929188"/>
          <a:ext cx="6500858" cy="1357322"/>
        </p:xfrm>
        <a:graphic>
          <a:graphicData uri="http://schemas.openxmlformats.org/drawingml/2006/table">
            <a:tbl>
              <a:tblPr/>
              <a:tblGrid>
                <a:gridCol w="2026226"/>
                <a:gridCol w="1331360"/>
                <a:gridCol w="3143272"/>
              </a:tblGrid>
              <a:tr h="3805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Componente</a:t>
                      </a:r>
                    </a:p>
                  </a:txBody>
                  <a:tcPr marL="72390" marR="19050" marT="0" marB="0" anchor="b" anchorCtr="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Posizione</a:t>
                      </a:r>
                    </a:p>
                  </a:txBody>
                  <a:tcPr marL="72390" marR="19050" marT="0" marB="0" anchor="b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Significato</a:t>
                      </a:r>
                    </a:p>
                  </a:txBody>
                  <a:tcPr marL="72390" marR="19050" marT="0" marB="0" anchor="b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17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Fattori ambientali</a:t>
                      </a:r>
                    </a:p>
                  </a:txBody>
                  <a:tcPr marL="72390" marR="19050" marT="38100" marB="38100" horzOverflow="overflow">
                    <a:lnL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8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5F5F5F"/>
                          </a:solidFill>
                          <a:effectLst/>
                          <a:latin typeface="+mj-lt"/>
                        </a:rPr>
                        <a:t>exxx</a:t>
                      </a: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.</a:t>
                      </a:r>
                      <a:r>
                        <a:rPr kumimoji="0" lang="it-IT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X</a:t>
                      </a:r>
                    </a:p>
                  </a:txBody>
                  <a:tcPr marL="72390" marR="19050" marT="38100" marB="38100" horzOverflow="overflow">
                    <a:lnL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8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Barriera </a:t>
                      </a:r>
                      <a:r>
                        <a:rPr kumimoji="0" lang="it-IT" sz="20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kumimoji="0" lang="it-IT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j-lt"/>
                        </a:rPr>
                        <a:t>Grado</a:t>
                      </a:r>
                      <a:r>
                        <a:rPr kumimoji="0" lang="it-IT" sz="20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  <a:endParaRPr kumimoji="0" lang="it-IT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2390" marR="19050" marT="38100" marB="38100" horzOverflow="overflow">
                    <a:lnL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833"/>
                    </a:solidFill>
                  </a:tcPr>
                </a:tc>
              </a:tr>
              <a:tr h="47508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5F5F5F"/>
                          </a:solidFill>
                          <a:effectLst/>
                          <a:latin typeface="+mj-lt"/>
                        </a:rPr>
                        <a:t>exxx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+</a:t>
                      </a:r>
                      <a:r>
                        <a:rPr kumimoji="0" lang="it-IT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X</a:t>
                      </a:r>
                      <a:endParaRPr kumimoji="0" lang="it-IT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2390" marR="19050" marT="38100" marB="38100" horzOverflow="overflow">
                    <a:lnL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8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Facilitatore </a:t>
                      </a:r>
                      <a:r>
                        <a:rPr kumimoji="0" lang="it-IT" sz="20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(</a:t>
                      </a:r>
                      <a:r>
                        <a:rPr kumimoji="0" lang="it-IT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+mj-lt"/>
                        </a:rPr>
                        <a:t>Grado</a:t>
                      </a:r>
                      <a:r>
                        <a:rPr kumimoji="0" lang="it-IT" sz="2000" b="0" i="0" u="none" strike="noStrike" cap="none" normalizeH="0" baseline="0" noProof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)</a:t>
                      </a:r>
                      <a:endParaRPr kumimoji="0" lang="it-IT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72390" marR="19050" marT="38100" marB="38100" horzOverflow="overflow">
                    <a:lnL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9696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83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Text Box 2"/>
          <p:cNvSpPr txBox="1">
            <a:spLocks noChangeArrowheads="1"/>
          </p:cNvSpPr>
          <p:nvPr/>
        </p:nvSpPr>
        <p:spPr bwMode="auto">
          <a:xfrm>
            <a:off x="428625" y="428625"/>
            <a:ext cx="7786688" cy="709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 eaLnBrk="0" hangingPunct="0"/>
            <a:r>
              <a:rPr lang="it-IT" sz="4000">
                <a:solidFill>
                  <a:srgbClr val="111111"/>
                </a:solidFill>
              </a:rPr>
              <a:t>Qualificatori: Scala di gravità</a:t>
            </a:r>
          </a:p>
        </p:txBody>
      </p:sp>
      <p:sp>
        <p:nvSpPr>
          <p:cNvPr id="191491" name="Text Box 3"/>
          <p:cNvSpPr txBox="1">
            <a:spLocks noChangeArrowheads="1"/>
          </p:cNvSpPr>
          <p:nvPr/>
        </p:nvSpPr>
        <p:spPr bwMode="auto">
          <a:xfrm>
            <a:off x="214313" y="1143000"/>
            <a:ext cx="8143875" cy="48498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</a:pPr>
            <a:endParaRPr lang="it-IT" sz="2400" noProof="1">
              <a:cs typeface="Arial" pitchFamily="34" charset="0"/>
            </a:endParaRPr>
          </a:p>
          <a:p>
            <a:pPr>
              <a:lnSpc>
                <a:spcPct val="85000"/>
              </a:lnSpc>
            </a:pPr>
            <a:r>
              <a:rPr lang="it-IT" sz="2400" noProof="1">
                <a:cs typeface="Arial" pitchFamily="34" charset="0"/>
              </a:rPr>
              <a:t>_xxx.0 :  nessun problema (</a:t>
            </a:r>
            <a:r>
              <a:rPr lang="it-IT" sz="2400" i="1" noProof="1">
                <a:cs typeface="Arial" pitchFamily="34" charset="0"/>
              </a:rPr>
              <a:t>assente, trascurabile</a:t>
            </a:r>
            <a:r>
              <a:rPr lang="it-IT" sz="2400" noProof="1">
                <a:cs typeface="Arial" pitchFamily="34" charset="0"/>
              </a:rPr>
              <a:t>)</a:t>
            </a:r>
            <a:r>
              <a:rPr lang="it-IT" sz="2400">
                <a:cs typeface="Arial" pitchFamily="34" charset="0"/>
              </a:rPr>
              <a:t>	</a:t>
            </a:r>
            <a:endParaRPr lang="it-IT" sz="2400" noProof="1">
              <a:cs typeface="Arial" pitchFamily="34" charset="0"/>
            </a:endParaRPr>
          </a:p>
          <a:p>
            <a:pPr>
              <a:lnSpc>
                <a:spcPct val="85000"/>
              </a:lnSpc>
            </a:pPr>
            <a:endParaRPr lang="it-IT" sz="2400" noProof="1">
              <a:cs typeface="Arial" pitchFamily="34" charset="0"/>
            </a:endParaRPr>
          </a:p>
          <a:p>
            <a:pPr>
              <a:lnSpc>
                <a:spcPct val="85000"/>
              </a:lnSpc>
            </a:pPr>
            <a:r>
              <a:rPr lang="it-IT" sz="2400" noProof="1">
                <a:cs typeface="Arial" pitchFamily="34" charset="0"/>
              </a:rPr>
              <a:t>_xxx.1 :  problema lieve (</a:t>
            </a:r>
            <a:r>
              <a:rPr lang="it-IT" sz="2400" i="1" noProof="1">
                <a:cs typeface="Arial" pitchFamily="34" charset="0"/>
              </a:rPr>
              <a:t>leggero, basso)</a:t>
            </a:r>
            <a:r>
              <a:rPr lang="it-IT" sz="2400" noProof="1">
                <a:cs typeface="Arial" pitchFamily="34" charset="0"/>
              </a:rPr>
              <a:t>	     </a:t>
            </a:r>
            <a:r>
              <a:rPr lang="it-IT" sz="2400">
                <a:cs typeface="Arial" pitchFamily="34" charset="0"/>
              </a:rPr>
              <a:t>  	</a:t>
            </a:r>
            <a:endParaRPr lang="it-IT" sz="2400" noProof="1">
              <a:cs typeface="Arial" pitchFamily="34" charset="0"/>
            </a:endParaRPr>
          </a:p>
          <a:p>
            <a:pPr>
              <a:lnSpc>
                <a:spcPct val="85000"/>
              </a:lnSpc>
            </a:pPr>
            <a:endParaRPr lang="it-IT" sz="2400" noProof="1">
              <a:cs typeface="Arial" pitchFamily="34" charset="0"/>
            </a:endParaRPr>
          </a:p>
          <a:p>
            <a:pPr>
              <a:lnSpc>
                <a:spcPct val="85000"/>
              </a:lnSpc>
            </a:pPr>
            <a:r>
              <a:rPr lang="it-IT" sz="2400" noProof="1">
                <a:cs typeface="Arial" pitchFamily="34" charset="0"/>
              </a:rPr>
              <a:t>_xxx.2 :  problem</a:t>
            </a:r>
            <a:r>
              <a:rPr lang="it-IT" sz="2400">
                <a:cs typeface="Arial" pitchFamily="34" charset="0"/>
              </a:rPr>
              <a:t>a medio</a:t>
            </a:r>
            <a:r>
              <a:rPr lang="it-IT" sz="2400" noProof="1">
                <a:cs typeface="Arial" pitchFamily="34" charset="0"/>
              </a:rPr>
              <a:t> (</a:t>
            </a:r>
            <a:r>
              <a:rPr lang="it-IT" sz="2400" i="1" noProof="1">
                <a:cs typeface="Arial" pitchFamily="34" charset="0"/>
              </a:rPr>
              <a:t>m</a:t>
            </a:r>
            <a:r>
              <a:rPr lang="it-IT" sz="2400" i="1">
                <a:cs typeface="Arial" pitchFamily="34" charset="0"/>
              </a:rPr>
              <a:t>oderato,</a:t>
            </a:r>
            <a:r>
              <a:rPr lang="it-IT" sz="2400" i="1" noProof="1">
                <a:cs typeface="Arial" pitchFamily="34" charset="0"/>
              </a:rPr>
              <a:t> </a:t>
            </a:r>
            <a:r>
              <a:rPr lang="it-IT" sz="2400" i="1">
                <a:cs typeface="Arial" pitchFamily="34" charset="0"/>
              </a:rPr>
              <a:t>discreto)</a:t>
            </a:r>
            <a:endParaRPr lang="it-IT" sz="2400" noProof="1">
              <a:cs typeface="Arial" pitchFamily="34" charset="0"/>
            </a:endParaRPr>
          </a:p>
          <a:p>
            <a:pPr>
              <a:lnSpc>
                <a:spcPct val="85000"/>
              </a:lnSpc>
            </a:pPr>
            <a:endParaRPr lang="it-IT" sz="2400" noProof="1">
              <a:cs typeface="Arial" pitchFamily="34" charset="0"/>
            </a:endParaRPr>
          </a:p>
          <a:p>
            <a:pPr>
              <a:lnSpc>
                <a:spcPct val="85000"/>
              </a:lnSpc>
            </a:pPr>
            <a:r>
              <a:rPr lang="it-IT" sz="2400" noProof="1">
                <a:cs typeface="Arial" pitchFamily="34" charset="0"/>
              </a:rPr>
              <a:t>_xxx.3 : problem</a:t>
            </a:r>
            <a:r>
              <a:rPr lang="it-IT" sz="2400">
                <a:cs typeface="Arial" pitchFamily="34" charset="0"/>
              </a:rPr>
              <a:t>a</a:t>
            </a:r>
            <a:r>
              <a:rPr lang="it-IT" sz="2400" noProof="1">
                <a:cs typeface="Arial" pitchFamily="34" charset="0"/>
              </a:rPr>
              <a:t> </a:t>
            </a:r>
            <a:r>
              <a:rPr lang="it-IT" sz="2400">
                <a:cs typeface="Arial" pitchFamily="34" charset="0"/>
              </a:rPr>
              <a:t>grave</a:t>
            </a:r>
            <a:r>
              <a:rPr lang="it-IT" sz="2400" noProof="1">
                <a:cs typeface="Arial" pitchFamily="34" charset="0"/>
              </a:rPr>
              <a:t> (</a:t>
            </a:r>
            <a:r>
              <a:rPr lang="it-IT" sz="2400" i="1">
                <a:cs typeface="Arial" pitchFamily="34" charset="0"/>
              </a:rPr>
              <a:t>elevato</a:t>
            </a:r>
            <a:r>
              <a:rPr lang="it-IT" sz="2400" i="1" noProof="1">
                <a:cs typeface="Arial" pitchFamily="34" charset="0"/>
              </a:rPr>
              <a:t>, e</a:t>
            </a:r>
            <a:r>
              <a:rPr lang="it-IT" sz="2400" i="1">
                <a:cs typeface="Arial" pitchFamily="34" charset="0"/>
              </a:rPr>
              <a:t>s</a:t>
            </a:r>
            <a:r>
              <a:rPr lang="it-IT" sz="2400" i="1" noProof="1">
                <a:cs typeface="Arial" pitchFamily="34" charset="0"/>
              </a:rPr>
              <a:t>trem</a:t>
            </a:r>
            <a:r>
              <a:rPr lang="it-IT" sz="2400" i="1">
                <a:cs typeface="Arial" pitchFamily="34" charset="0"/>
              </a:rPr>
              <a:t>o)</a:t>
            </a:r>
            <a:endParaRPr lang="it-IT" sz="2400" noProof="1">
              <a:cs typeface="Arial" pitchFamily="34" charset="0"/>
            </a:endParaRPr>
          </a:p>
          <a:p>
            <a:pPr>
              <a:lnSpc>
                <a:spcPct val="85000"/>
              </a:lnSpc>
            </a:pPr>
            <a:endParaRPr lang="it-IT" sz="2400" noProof="1">
              <a:cs typeface="Arial" pitchFamily="34" charset="0"/>
            </a:endParaRPr>
          </a:p>
          <a:p>
            <a:pPr>
              <a:lnSpc>
                <a:spcPct val="85000"/>
              </a:lnSpc>
            </a:pPr>
            <a:r>
              <a:rPr lang="it-IT" sz="2400" noProof="1">
                <a:cs typeface="Arial" pitchFamily="34" charset="0"/>
              </a:rPr>
              <a:t>_xxx.4 : </a:t>
            </a:r>
            <a:r>
              <a:rPr lang="it-IT" sz="2400">
                <a:cs typeface="Arial" pitchFamily="34" charset="0"/>
              </a:rPr>
              <a:t>problema</a:t>
            </a:r>
            <a:r>
              <a:rPr lang="it-IT" sz="2400" noProof="1">
                <a:cs typeface="Arial" pitchFamily="34" charset="0"/>
              </a:rPr>
              <a:t> complet</a:t>
            </a:r>
            <a:r>
              <a:rPr lang="it-IT" sz="2400">
                <a:cs typeface="Arial" pitchFamily="34" charset="0"/>
              </a:rPr>
              <a:t>o </a:t>
            </a:r>
            <a:r>
              <a:rPr lang="it-IT" sz="2400" noProof="1">
                <a:cs typeface="Arial" pitchFamily="34" charset="0"/>
              </a:rPr>
              <a:t>(</a:t>
            </a:r>
            <a:r>
              <a:rPr lang="it-IT" sz="2400" i="1" noProof="1">
                <a:cs typeface="Arial" pitchFamily="34" charset="0"/>
              </a:rPr>
              <a:t>total</a:t>
            </a:r>
            <a:r>
              <a:rPr lang="it-IT" sz="2400" i="1">
                <a:cs typeface="Arial" pitchFamily="34" charset="0"/>
              </a:rPr>
              <a:t>e)</a:t>
            </a:r>
            <a:r>
              <a:rPr lang="it-IT" sz="2400" noProof="1">
                <a:cs typeface="Arial" pitchFamily="34" charset="0"/>
              </a:rPr>
              <a:t>	</a:t>
            </a:r>
            <a:endParaRPr lang="it-IT" sz="4000" noProof="1">
              <a:cs typeface="Arial" pitchFamily="34" charset="0"/>
            </a:endParaRPr>
          </a:p>
          <a:p>
            <a:pPr>
              <a:lnSpc>
                <a:spcPct val="85000"/>
              </a:lnSpc>
            </a:pPr>
            <a:endParaRPr lang="it-IT" sz="4000" noProof="1">
              <a:cs typeface="Arial" pitchFamily="34" charset="0"/>
            </a:endParaRPr>
          </a:p>
          <a:p>
            <a:pPr>
              <a:lnSpc>
                <a:spcPct val="85000"/>
              </a:lnSpc>
            </a:pPr>
            <a:r>
              <a:rPr lang="it-IT" sz="2400" noProof="1">
                <a:cs typeface="Arial" pitchFamily="34" charset="0"/>
              </a:rPr>
              <a:t>_xxx.8 :  no</a:t>
            </a:r>
            <a:r>
              <a:rPr lang="it-IT" sz="2400">
                <a:cs typeface="Arial" pitchFamily="34" charset="0"/>
              </a:rPr>
              <a:t>n</a:t>
            </a:r>
            <a:r>
              <a:rPr lang="it-IT" sz="2400" noProof="1">
                <a:cs typeface="Arial" pitchFamily="34" charset="0"/>
              </a:rPr>
              <a:t> specifi</a:t>
            </a:r>
            <a:r>
              <a:rPr lang="it-IT" sz="2400">
                <a:cs typeface="Arial" pitchFamily="34" charset="0"/>
              </a:rPr>
              <a:t>cato</a:t>
            </a:r>
            <a:endParaRPr lang="it-IT" sz="2400" noProof="1">
              <a:cs typeface="Arial" pitchFamily="34" charset="0"/>
            </a:endParaRPr>
          </a:p>
          <a:p>
            <a:pPr>
              <a:lnSpc>
                <a:spcPct val="85000"/>
              </a:lnSpc>
            </a:pPr>
            <a:endParaRPr lang="it-IT" sz="2400" noProof="1">
              <a:cs typeface="Arial" pitchFamily="34" charset="0"/>
            </a:endParaRPr>
          </a:p>
          <a:p>
            <a:pPr>
              <a:lnSpc>
                <a:spcPct val="85000"/>
              </a:lnSpc>
            </a:pPr>
            <a:r>
              <a:rPr lang="it-IT" sz="2400" noProof="1">
                <a:cs typeface="Arial" pitchFamily="34" charset="0"/>
              </a:rPr>
              <a:t>_xxx.9 :  no</a:t>
            </a:r>
            <a:r>
              <a:rPr lang="it-IT" sz="2400">
                <a:cs typeface="Arial" pitchFamily="34" charset="0"/>
              </a:rPr>
              <a:t>n</a:t>
            </a:r>
            <a:r>
              <a:rPr lang="it-IT" sz="2400" noProof="1">
                <a:cs typeface="Arial" pitchFamily="34" charset="0"/>
              </a:rPr>
              <a:t> applicab</a:t>
            </a:r>
            <a:r>
              <a:rPr lang="it-IT" sz="2400">
                <a:cs typeface="Arial" pitchFamily="34" charset="0"/>
              </a:rPr>
              <a:t>i</a:t>
            </a:r>
            <a:r>
              <a:rPr lang="it-IT" sz="2400" noProof="1">
                <a:cs typeface="Arial" pitchFamily="34" charset="0"/>
              </a:rPr>
              <a:t>le</a:t>
            </a:r>
          </a:p>
          <a:p>
            <a:endParaRPr lang="it-IT" sz="1000" noProof="1"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egnaposto contenuto 4"/>
          <p:cNvGraphicFramePr>
            <a:graphicFrameLocks noGrp="1"/>
          </p:cNvGraphicFramePr>
          <p:nvPr>
            <p:ph idx="1"/>
          </p:nvPr>
        </p:nvGraphicFramePr>
        <p:xfrm>
          <a:off x="1000125" y="1857375"/>
          <a:ext cx="6858049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2607"/>
                <a:gridCol w="608705"/>
                <a:gridCol w="4666737"/>
              </a:tblGrid>
              <a:tr h="370840"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0-4%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3E7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b="0" dirty="0" smtClean="0">
                          <a:solidFill>
                            <a:schemeClr val="tx1"/>
                          </a:solidFill>
                        </a:rPr>
                        <a:t>Nessuna menomazione</a:t>
                      </a: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it-IT" b="0" baseline="0" dirty="0" err="1" smtClean="0">
                          <a:solidFill>
                            <a:schemeClr val="tx1"/>
                          </a:solidFill>
                        </a:rPr>
                        <a:t>Impairment</a:t>
                      </a:r>
                      <a:r>
                        <a:rPr lang="it-IT" b="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it-IT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5-24%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3E7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Lieve menomazione 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25-49%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3E7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Moderata menomazione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50-95%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3E7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Grave menomazione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96- 100%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3E7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Totale</a:t>
                      </a:r>
                      <a:r>
                        <a:rPr lang="it-IT" baseline="0" dirty="0" smtClean="0">
                          <a:solidFill>
                            <a:schemeClr val="tx1"/>
                          </a:solidFill>
                        </a:rPr>
                        <a:t> menomazione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3E7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Non specificato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it-IT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3E7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 smtClean="0">
                          <a:solidFill>
                            <a:schemeClr val="tx1"/>
                          </a:solidFill>
                        </a:rPr>
                        <a:t>Non applicabile</a:t>
                      </a:r>
                      <a:endParaRPr lang="it-IT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Segnaposto contenuto 2"/>
          <p:cNvSpPr>
            <a:spLocks noGrp="1"/>
          </p:cNvSpPr>
          <p:nvPr>
            <p:ph idx="1"/>
          </p:nvPr>
        </p:nvSpPr>
        <p:spPr>
          <a:xfrm>
            <a:off x="685800" y="765175"/>
            <a:ext cx="7696200" cy="51847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sz="3200" smtClean="0"/>
              <a:t>Per un’ulteriore definizione si può fare riferimento ai seguenti 3 criteri:</a:t>
            </a:r>
          </a:p>
          <a:p>
            <a:pPr eaLnBrk="1" hangingPunct="1">
              <a:buFontTx/>
              <a:buChar char="-"/>
            </a:pPr>
            <a:r>
              <a:rPr lang="it-IT" sz="3200" smtClean="0"/>
              <a:t>Frequenza (quante volte il problema si è presentato negli ultimi 30 giorni)</a:t>
            </a:r>
          </a:p>
          <a:p>
            <a:pPr eaLnBrk="1" hangingPunct="1">
              <a:buFontTx/>
              <a:buChar char="-"/>
            </a:pPr>
            <a:r>
              <a:rPr lang="it-IT" sz="3200" smtClean="0"/>
              <a:t>Intensità (quanto il problema interferisce con la vita quotidiana)</a:t>
            </a:r>
          </a:p>
          <a:p>
            <a:pPr eaLnBrk="1" hangingPunct="1">
              <a:buFontTx/>
              <a:buChar char="-"/>
            </a:pPr>
            <a:r>
              <a:rPr lang="it-IT" sz="3200" smtClean="0"/>
              <a:t>Durata (se è presente per il 25%, 50% o il 95% del tempo).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Segnaposto contenuto 2"/>
          <p:cNvSpPr>
            <a:spLocks noGrp="1"/>
          </p:cNvSpPr>
          <p:nvPr>
            <p:ph idx="1"/>
          </p:nvPr>
        </p:nvSpPr>
        <p:spPr>
          <a:xfrm>
            <a:off x="428625" y="714375"/>
            <a:ext cx="8143875" cy="47720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sz="3200" b="1" smtClean="0"/>
              <a:t>Non specificato:</a:t>
            </a:r>
            <a:r>
              <a:rPr lang="it-IT" sz="3200" smtClean="0"/>
              <a:t> si usa quando c’è un problema ma non si hanno informazioni sufficienti per specificarne la gravità. Ci indica che il problema va approfondito e verificato.</a:t>
            </a:r>
          </a:p>
          <a:p>
            <a:pPr eaLnBrk="1" hangingPunct="1">
              <a:buFontTx/>
              <a:buNone/>
            </a:pPr>
            <a:endParaRPr lang="it-IT" sz="3200" smtClean="0"/>
          </a:p>
          <a:p>
            <a:pPr eaLnBrk="1" hangingPunct="1">
              <a:buFontTx/>
              <a:buNone/>
            </a:pPr>
            <a:r>
              <a:rPr lang="it-IT" sz="3200" b="1" smtClean="0"/>
              <a:t>Non applicabile: </a:t>
            </a:r>
            <a:r>
              <a:rPr lang="it-IT" sz="3200" smtClean="0"/>
              <a:t>è utilizzato quando non è appropriato applicare un codice o non si hanno informazioni sufficienti.</a:t>
            </a:r>
            <a:endParaRPr lang="it-IT" sz="3200" b="1" smtClean="0"/>
          </a:p>
          <a:p>
            <a:pPr eaLnBrk="1" hangingPunct="1">
              <a:buFontTx/>
              <a:buNone/>
            </a:pPr>
            <a:endParaRPr lang="it-IT" sz="3200" b="1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Segnaposto contenuto 2"/>
          <p:cNvSpPr>
            <a:spLocks noGrp="1"/>
          </p:cNvSpPr>
          <p:nvPr>
            <p:ph idx="1"/>
          </p:nvPr>
        </p:nvSpPr>
        <p:spPr>
          <a:xfrm>
            <a:off x="395288" y="476250"/>
            <a:ext cx="8569325" cy="54737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sz="2800" dirty="0" smtClean="0"/>
              <a:t>ICD (1970) Risponde all’esigenza di cogliere la causa delle patologie, fornendo per ogni sindrome e disturbo una descrizione delle principali caratteristiche cliniche ed indicazioni diagnostiche. </a:t>
            </a:r>
          </a:p>
          <a:p>
            <a:pPr eaLnBrk="1" hangingPunct="1">
              <a:buFontTx/>
              <a:buNone/>
            </a:pPr>
            <a:r>
              <a:rPr lang="it-IT" sz="2800" dirty="0" smtClean="0"/>
              <a:t>-   Classificazione causale</a:t>
            </a:r>
          </a:p>
          <a:p>
            <a:pPr eaLnBrk="1" hangingPunct="1">
              <a:buFontTx/>
              <a:buChar char="-"/>
            </a:pPr>
            <a:r>
              <a:rPr lang="it-IT" sz="2800" dirty="0" smtClean="0"/>
              <a:t>Attenzione sull’aspetto eziologico della patologia.</a:t>
            </a:r>
          </a:p>
          <a:p>
            <a:pPr eaLnBrk="1" hangingPunct="1">
              <a:buFontTx/>
              <a:buChar char="-"/>
            </a:pPr>
            <a:endParaRPr lang="it-IT" sz="2800" dirty="0" smtClean="0"/>
          </a:p>
          <a:p>
            <a:pPr eaLnBrk="1" hangingPunct="1">
              <a:buFontTx/>
              <a:buNone/>
            </a:pPr>
            <a:r>
              <a:rPr lang="it-IT" sz="2800" dirty="0" smtClean="0"/>
              <a:t>Le diagnosi delle malattie vengono tradotte in codici numerici che rendono possibile la memorizzazione, la ricerca e l’analisi dei dati.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Text Box 3"/>
          <p:cNvSpPr txBox="1">
            <a:spLocks noChangeArrowheads="1"/>
          </p:cNvSpPr>
          <p:nvPr/>
        </p:nvSpPr>
        <p:spPr bwMode="auto">
          <a:xfrm>
            <a:off x="357188" y="571500"/>
            <a:ext cx="8215312" cy="66167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just"/>
            <a:r>
              <a:rPr lang="it-IT" sz="2800" noProof="1">
                <a:cs typeface="Arial" pitchFamily="34" charset="0"/>
              </a:rPr>
              <a:t>Funzioni Corporee – Esempio</a:t>
            </a:r>
          </a:p>
          <a:p>
            <a:pPr algn="just"/>
            <a:endParaRPr lang="it-IT" sz="2800" noProof="1">
              <a:cs typeface="Arial" pitchFamily="34" charset="0"/>
            </a:endParaRPr>
          </a:p>
          <a:p>
            <a:r>
              <a:rPr lang="it-IT" sz="2800" noProof="1">
                <a:cs typeface="Arial" pitchFamily="34" charset="0"/>
              </a:rPr>
              <a:t>Il sig. Mario presenta una insonnia tardiva, cioè si addormenta facilmente ma poi è soggetto a vari risvegli notturni, senza più riuscire a prendere sonno e a riposare. Tale disturbo si presenta per circa metà delle notti.</a:t>
            </a:r>
          </a:p>
          <a:p>
            <a:endParaRPr lang="it-IT" sz="2800" noProof="1">
              <a:cs typeface="Arial" pitchFamily="34" charset="0"/>
            </a:endParaRPr>
          </a:p>
          <a:p>
            <a:endParaRPr lang="it-IT" sz="2800" noProof="1">
              <a:cs typeface="Arial" pitchFamily="34" charset="0"/>
            </a:endParaRPr>
          </a:p>
          <a:p>
            <a:r>
              <a:rPr lang="it-IT" sz="2800" noProof="1">
                <a:cs typeface="Arial" pitchFamily="34" charset="0"/>
              </a:rPr>
              <a:t>b134.</a:t>
            </a:r>
            <a:r>
              <a:rPr lang="it-IT" sz="2800" noProof="1">
                <a:solidFill>
                  <a:srgbClr val="CC3300"/>
                </a:solidFill>
                <a:cs typeface="Arial" pitchFamily="34" charset="0"/>
              </a:rPr>
              <a:t>2</a:t>
            </a:r>
          </a:p>
          <a:p>
            <a:endParaRPr lang="it-IT" sz="2800" noProof="1">
              <a:cs typeface="Arial" pitchFamily="34" charset="0"/>
            </a:endParaRPr>
          </a:p>
          <a:p>
            <a:r>
              <a:rPr lang="it-IT" sz="2800" noProof="1">
                <a:cs typeface="Arial" pitchFamily="34" charset="0"/>
              </a:rPr>
              <a:t>Funzioni del sonno, </a:t>
            </a:r>
            <a:r>
              <a:rPr lang="it-IT" sz="2800" noProof="1">
                <a:solidFill>
                  <a:srgbClr val="CC3300"/>
                </a:solidFill>
                <a:cs typeface="Arial" pitchFamily="34" charset="0"/>
              </a:rPr>
              <a:t>menomazione </a:t>
            </a:r>
            <a:r>
              <a:rPr lang="it-IT" sz="2800">
                <a:solidFill>
                  <a:srgbClr val="CC3300"/>
                </a:solidFill>
                <a:cs typeface="Arial" pitchFamily="34" charset="0"/>
              </a:rPr>
              <a:t>m</a:t>
            </a:r>
            <a:r>
              <a:rPr lang="it-IT" sz="2800" noProof="1">
                <a:solidFill>
                  <a:srgbClr val="CC3300"/>
                </a:solidFill>
                <a:cs typeface="Arial" pitchFamily="34" charset="0"/>
              </a:rPr>
              <a:t>edia</a:t>
            </a:r>
            <a:r>
              <a:rPr lang="it-IT" sz="2800" noProof="1">
                <a:cs typeface="Arial" pitchFamily="34" charset="0"/>
              </a:rPr>
              <a:t> </a:t>
            </a:r>
          </a:p>
          <a:p>
            <a:endParaRPr lang="it-IT" sz="2400" noProof="1">
              <a:cs typeface="Arial" pitchFamily="34" charset="0"/>
            </a:endParaRPr>
          </a:p>
          <a:p>
            <a:endParaRPr lang="it-IT" sz="2400" noProof="1">
              <a:cs typeface="Arial" pitchFamily="34" charset="0"/>
            </a:endParaRPr>
          </a:p>
          <a:p>
            <a:endParaRPr lang="it-IT" sz="2000" noProof="1">
              <a:cs typeface="Arial" pitchFamily="34" charset="0"/>
            </a:endParaRPr>
          </a:p>
          <a:p>
            <a:endParaRPr lang="it-IT" sz="2000" noProof="1">
              <a:cs typeface="Arial" pitchFamily="34" charset="0"/>
            </a:endParaRPr>
          </a:p>
        </p:txBody>
      </p:sp>
    </p:spTree>
  </p:cSld>
  <p:clrMapOvr>
    <a:masterClrMapping/>
  </p:clrMapOvr>
  <p:transition advTm="205568"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Text Box 3"/>
          <p:cNvSpPr txBox="1">
            <a:spLocks noChangeArrowheads="1"/>
          </p:cNvSpPr>
          <p:nvPr/>
        </p:nvSpPr>
        <p:spPr bwMode="auto">
          <a:xfrm>
            <a:off x="2071688" y="0"/>
            <a:ext cx="5572125" cy="72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 eaLnBrk="0" hangingPunct="0"/>
            <a:r>
              <a:rPr lang="it-IT" sz="3200"/>
              <a:t>STRUTTURE CORPOREE </a:t>
            </a:r>
          </a:p>
          <a:p>
            <a:pPr eaLnBrk="0" hangingPunct="0"/>
            <a:endParaRPr lang="it-IT" sz="900">
              <a:solidFill>
                <a:srgbClr val="111111"/>
              </a:solidFill>
            </a:endParaRPr>
          </a:p>
        </p:txBody>
      </p:sp>
      <p:sp>
        <p:nvSpPr>
          <p:cNvPr id="1024004" name="Text Box 4"/>
          <p:cNvSpPr txBox="1">
            <a:spLocks noChangeArrowheads="1"/>
          </p:cNvSpPr>
          <p:nvPr/>
        </p:nvSpPr>
        <p:spPr bwMode="auto">
          <a:xfrm>
            <a:off x="228600" y="1066800"/>
            <a:ext cx="8686800" cy="46339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en-US" i="1">
              <a:solidFill>
                <a:srgbClr val="0066FF"/>
              </a:solidFill>
              <a:cs typeface="Arial" pitchFamily="34" charset="0"/>
            </a:endParaRPr>
          </a:p>
          <a:p>
            <a:endParaRPr lang="en-US" sz="2000" i="1">
              <a:solidFill>
                <a:srgbClr val="0066FF"/>
              </a:solidFill>
              <a:cs typeface="Arial" pitchFamily="34" charset="0"/>
            </a:endParaRPr>
          </a:p>
          <a:p>
            <a:endParaRPr lang="en-US" sz="2000" i="1">
              <a:solidFill>
                <a:srgbClr val="0066FF"/>
              </a:solidFill>
              <a:cs typeface="Arial" pitchFamily="34" charset="0"/>
            </a:endParaRPr>
          </a:p>
          <a:p>
            <a:endParaRPr lang="en-US" sz="2000" i="1">
              <a:solidFill>
                <a:srgbClr val="0066FF"/>
              </a:solidFill>
              <a:cs typeface="Arial" pitchFamily="34" charset="0"/>
            </a:endParaRPr>
          </a:p>
          <a:p>
            <a:endParaRPr lang="en-US" sz="2000" i="1">
              <a:solidFill>
                <a:srgbClr val="0066FF"/>
              </a:solidFill>
              <a:cs typeface="Arial" pitchFamily="34" charset="0"/>
            </a:endParaRPr>
          </a:p>
          <a:p>
            <a:endParaRPr lang="en-US" sz="2000" i="1">
              <a:solidFill>
                <a:srgbClr val="0066FF"/>
              </a:solidFill>
              <a:cs typeface="Arial" pitchFamily="34" charset="0"/>
            </a:endParaRPr>
          </a:p>
          <a:p>
            <a:endParaRPr lang="en-US" sz="2000" i="1">
              <a:solidFill>
                <a:srgbClr val="0066FF"/>
              </a:solidFill>
              <a:cs typeface="Arial" pitchFamily="34" charset="0"/>
            </a:endParaRPr>
          </a:p>
          <a:p>
            <a:endParaRPr lang="en-US" sz="2000" i="1">
              <a:solidFill>
                <a:srgbClr val="0066FF"/>
              </a:solidFill>
              <a:cs typeface="Arial" pitchFamily="34" charset="0"/>
            </a:endParaRPr>
          </a:p>
          <a:p>
            <a:endParaRPr lang="en-US" sz="2000" i="1">
              <a:solidFill>
                <a:srgbClr val="0066FF"/>
              </a:solidFill>
              <a:cs typeface="Arial" pitchFamily="34" charset="0"/>
            </a:endParaRPr>
          </a:p>
          <a:p>
            <a:endParaRPr lang="en-US" sz="2000" i="1">
              <a:solidFill>
                <a:srgbClr val="0066FF"/>
              </a:solidFill>
              <a:cs typeface="Arial" pitchFamily="34" charset="0"/>
            </a:endParaRPr>
          </a:p>
          <a:p>
            <a:endParaRPr lang="en-US" sz="2000" i="1">
              <a:solidFill>
                <a:srgbClr val="0066FF"/>
              </a:solidFill>
              <a:cs typeface="Arial" pitchFamily="34" charset="0"/>
            </a:endParaRPr>
          </a:p>
          <a:p>
            <a:endParaRPr lang="en-US" sz="2000" i="1">
              <a:solidFill>
                <a:srgbClr val="0066FF"/>
              </a:solidFill>
              <a:cs typeface="Arial" pitchFamily="34" charset="0"/>
            </a:endParaRPr>
          </a:p>
          <a:p>
            <a:endParaRPr lang="en-US" sz="2000" i="1">
              <a:solidFill>
                <a:srgbClr val="0066FF"/>
              </a:solidFill>
              <a:cs typeface="Arial" pitchFamily="34" charset="0"/>
            </a:endParaRPr>
          </a:p>
          <a:p>
            <a:endParaRPr lang="en-US" sz="2000" i="1">
              <a:solidFill>
                <a:srgbClr val="0066FF"/>
              </a:solidFill>
              <a:cs typeface="Arial" pitchFamily="34" charset="0"/>
            </a:endParaRPr>
          </a:p>
          <a:p>
            <a:endParaRPr lang="fr-FR" sz="2000">
              <a:cs typeface="Arial" pitchFamily="34" charset="0"/>
            </a:endParaRPr>
          </a:p>
        </p:txBody>
      </p:sp>
      <p:sp>
        <p:nvSpPr>
          <p:cNvPr id="78853" name="Text Box 6"/>
          <p:cNvSpPr txBox="1">
            <a:spLocks noChangeArrowheads="1"/>
          </p:cNvSpPr>
          <p:nvPr/>
        </p:nvSpPr>
        <p:spPr bwMode="auto">
          <a:xfrm>
            <a:off x="381000" y="1752600"/>
            <a:ext cx="251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2" tIns="45711" rIns="91422" bIns="45711">
            <a:spAutoFit/>
          </a:bodyPr>
          <a:lstStyle/>
          <a:p>
            <a:pPr eaLnBrk="0" hangingPunct="0">
              <a:defRPr/>
            </a:pPr>
            <a:r>
              <a:rPr lang="it-IT" dirty="0">
                <a:latin typeface="+mj-lt"/>
              </a:rPr>
              <a:t>ESTENSIONE DEL</a:t>
            </a:r>
          </a:p>
          <a:p>
            <a:pPr eaLnBrk="0" hangingPunct="0">
              <a:defRPr/>
            </a:pPr>
            <a:r>
              <a:rPr lang="it-IT" dirty="0">
                <a:latin typeface="+mj-lt"/>
              </a:rPr>
              <a:t>PROBLEMA</a:t>
            </a:r>
            <a:endParaRPr lang="it-IT" sz="1400" dirty="0">
              <a:latin typeface="+mj-lt"/>
            </a:endParaRPr>
          </a:p>
        </p:txBody>
      </p:sp>
      <p:sp>
        <p:nvSpPr>
          <p:cNvPr id="78854" name="Text Box 7"/>
          <p:cNvSpPr txBox="1">
            <a:spLocks noChangeArrowheads="1"/>
          </p:cNvSpPr>
          <p:nvPr/>
        </p:nvSpPr>
        <p:spPr bwMode="auto">
          <a:xfrm>
            <a:off x="3276600" y="1752600"/>
            <a:ext cx="2514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2" tIns="45711" rIns="91422" bIns="45711">
            <a:spAutoFit/>
          </a:bodyPr>
          <a:lstStyle/>
          <a:p>
            <a:pPr eaLnBrk="0" hangingPunct="0">
              <a:defRPr/>
            </a:pPr>
            <a:r>
              <a:rPr lang="it-IT" dirty="0">
                <a:latin typeface="+mj-lt"/>
              </a:rPr>
              <a:t>NATURA DEL</a:t>
            </a:r>
          </a:p>
          <a:p>
            <a:pPr eaLnBrk="0" hangingPunct="0">
              <a:defRPr/>
            </a:pPr>
            <a:r>
              <a:rPr lang="it-IT" dirty="0">
                <a:latin typeface="+mj-lt"/>
              </a:rPr>
              <a:t>CAMBIAMENTO</a:t>
            </a:r>
            <a:endParaRPr lang="it-IT" sz="1400" dirty="0">
              <a:latin typeface="+mj-lt"/>
            </a:endParaRPr>
          </a:p>
        </p:txBody>
      </p:sp>
      <p:sp>
        <p:nvSpPr>
          <p:cNvPr id="78855" name="Text Box 8"/>
          <p:cNvSpPr txBox="1">
            <a:spLocks noChangeArrowheads="1"/>
          </p:cNvSpPr>
          <p:nvPr/>
        </p:nvSpPr>
        <p:spPr bwMode="auto">
          <a:xfrm>
            <a:off x="6324600" y="1752600"/>
            <a:ext cx="24399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2" tIns="45711" rIns="91422" bIns="45711">
            <a:spAutoFit/>
          </a:bodyPr>
          <a:lstStyle/>
          <a:p>
            <a:pPr eaLnBrk="0" hangingPunct="0">
              <a:defRPr/>
            </a:pPr>
            <a:r>
              <a:rPr lang="it-IT" dirty="0">
                <a:latin typeface="+mj-lt"/>
              </a:rPr>
              <a:t>COLLOCAZIONE DEL PROBLEMA</a:t>
            </a:r>
            <a:endParaRPr lang="it-IT" sz="1400" dirty="0">
              <a:latin typeface="+mj-lt"/>
            </a:endParaRPr>
          </a:p>
        </p:txBody>
      </p:sp>
      <p:sp>
        <p:nvSpPr>
          <p:cNvPr id="196615" name="Rectangle 9"/>
          <p:cNvSpPr>
            <a:spLocks noChangeArrowheads="1"/>
          </p:cNvSpPr>
          <p:nvPr/>
        </p:nvSpPr>
        <p:spPr bwMode="auto">
          <a:xfrm>
            <a:off x="228600" y="2514600"/>
            <a:ext cx="2895600" cy="1816100"/>
          </a:xfrm>
          <a:prstGeom prst="rect">
            <a:avLst/>
          </a:prstGeom>
          <a:solidFill>
            <a:srgbClr val="A3E7FF">
              <a:alpha val="79999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/>
            <a:r>
              <a:rPr lang="it-IT" sz="1600">
                <a:solidFill>
                  <a:srgbClr val="111111"/>
                </a:solidFill>
              </a:rPr>
              <a:t>xxx.0  NESSUN problema</a:t>
            </a:r>
          </a:p>
          <a:p>
            <a:pPr eaLnBrk="0" hangingPunct="0"/>
            <a:r>
              <a:rPr lang="it-IT" sz="1600">
                <a:solidFill>
                  <a:srgbClr val="111111"/>
                </a:solidFill>
              </a:rPr>
              <a:t>xxx.1  problema LIEVE</a:t>
            </a:r>
          </a:p>
          <a:p>
            <a:pPr eaLnBrk="0" hangingPunct="0"/>
            <a:r>
              <a:rPr lang="it-IT" sz="1600">
                <a:solidFill>
                  <a:srgbClr val="111111"/>
                </a:solidFill>
              </a:rPr>
              <a:t>xxx.2  problema MEDIO</a:t>
            </a:r>
          </a:p>
          <a:p>
            <a:pPr eaLnBrk="0" hangingPunct="0"/>
            <a:r>
              <a:rPr lang="it-IT" sz="1600">
                <a:solidFill>
                  <a:srgbClr val="111111"/>
                </a:solidFill>
              </a:rPr>
              <a:t>xxx.3  problema GRAVE</a:t>
            </a:r>
          </a:p>
          <a:p>
            <a:pPr eaLnBrk="0" hangingPunct="0"/>
            <a:r>
              <a:rPr lang="it-IT" sz="1600">
                <a:solidFill>
                  <a:srgbClr val="111111"/>
                </a:solidFill>
              </a:rPr>
              <a:t>xxx.4  problema COMPLETO</a:t>
            </a:r>
          </a:p>
          <a:p>
            <a:pPr eaLnBrk="0" hangingPunct="0"/>
            <a:r>
              <a:rPr lang="it-IT" sz="1600">
                <a:solidFill>
                  <a:srgbClr val="111111"/>
                </a:solidFill>
              </a:rPr>
              <a:t>xxx.8  non specificato</a:t>
            </a:r>
          </a:p>
          <a:p>
            <a:pPr eaLnBrk="0" hangingPunct="0"/>
            <a:r>
              <a:rPr lang="it-IT" sz="1600">
                <a:solidFill>
                  <a:srgbClr val="111111"/>
                </a:solidFill>
              </a:rPr>
              <a:t>xxx.9  non applicabile</a:t>
            </a:r>
          </a:p>
        </p:txBody>
      </p:sp>
      <p:sp>
        <p:nvSpPr>
          <p:cNvPr id="196616" name="Rectangle 10"/>
          <p:cNvSpPr>
            <a:spLocks noChangeArrowheads="1"/>
          </p:cNvSpPr>
          <p:nvPr/>
        </p:nvSpPr>
        <p:spPr bwMode="auto">
          <a:xfrm>
            <a:off x="3352800" y="2514600"/>
            <a:ext cx="2667000" cy="3511550"/>
          </a:xfrm>
          <a:prstGeom prst="rect">
            <a:avLst/>
          </a:prstGeom>
          <a:solidFill>
            <a:srgbClr val="A3E7FF">
              <a:alpha val="79999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spcBef>
                <a:spcPts val="200"/>
              </a:spcBef>
            </a:pPr>
            <a:r>
              <a:rPr lang="it-IT" sz="1600">
                <a:solidFill>
                  <a:srgbClr val="111111"/>
                </a:solidFill>
              </a:rPr>
              <a:t>0  nessun cambiamento nella struttura</a:t>
            </a:r>
          </a:p>
          <a:p>
            <a:pPr eaLnBrk="0" hangingPunct="0">
              <a:spcBef>
                <a:spcPts val="200"/>
              </a:spcBef>
            </a:pPr>
            <a:r>
              <a:rPr lang="it-IT" sz="1600">
                <a:solidFill>
                  <a:srgbClr val="111111"/>
                </a:solidFill>
              </a:rPr>
              <a:t>1  assenza totale </a:t>
            </a:r>
          </a:p>
          <a:p>
            <a:pPr eaLnBrk="0" hangingPunct="0">
              <a:spcBef>
                <a:spcPts val="200"/>
              </a:spcBef>
            </a:pPr>
            <a:r>
              <a:rPr lang="it-IT" sz="1600">
                <a:solidFill>
                  <a:srgbClr val="111111"/>
                </a:solidFill>
              </a:rPr>
              <a:t>2  assenza parziale</a:t>
            </a:r>
          </a:p>
          <a:p>
            <a:pPr eaLnBrk="0" hangingPunct="0">
              <a:spcBef>
                <a:spcPts val="200"/>
              </a:spcBef>
            </a:pPr>
            <a:r>
              <a:rPr lang="it-IT" sz="1600">
                <a:solidFill>
                  <a:srgbClr val="111111"/>
                </a:solidFill>
              </a:rPr>
              <a:t>3  parte in eccesso</a:t>
            </a:r>
          </a:p>
          <a:p>
            <a:pPr eaLnBrk="0" hangingPunct="0">
              <a:spcBef>
                <a:spcPts val="200"/>
              </a:spcBef>
            </a:pPr>
            <a:r>
              <a:rPr lang="it-IT" sz="1600">
                <a:solidFill>
                  <a:srgbClr val="111111"/>
                </a:solidFill>
              </a:rPr>
              <a:t>4  dimensioni anormali</a:t>
            </a:r>
          </a:p>
          <a:p>
            <a:pPr eaLnBrk="0" hangingPunct="0">
              <a:spcBef>
                <a:spcPts val="200"/>
              </a:spcBef>
            </a:pPr>
            <a:r>
              <a:rPr lang="it-IT" sz="1600">
                <a:solidFill>
                  <a:srgbClr val="111111"/>
                </a:solidFill>
              </a:rPr>
              <a:t>5  discontinuità</a:t>
            </a:r>
          </a:p>
          <a:p>
            <a:pPr eaLnBrk="0" hangingPunct="0">
              <a:spcBef>
                <a:spcPts val="200"/>
              </a:spcBef>
            </a:pPr>
            <a:r>
              <a:rPr lang="it-IT" sz="1600">
                <a:solidFill>
                  <a:srgbClr val="111111"/>
                </a:solidFill>
              </a:rPr>
              <a:t>6  posizione deviante</a:t>
            </a:r>
          </a:p>
          <a:p>
            <a:pPr eaLnBrk="0" hangingPunct="0">
              <a:spcBef>
                <a:spcPts val="200"/>
              </a:spcBef>
            </a:pPr>
            <a:r>
              <a:rPr lang="it-IT" sz="1600">
                <a:solidFill>
                  <a:srgbClr val="111111"/>
                </a:solidFill>
              </a:rPr>
              <a:t>7 cambiamenti qualitativi       nella struttura, incluso  l’accumulo di fluidi</a:t>
            </a:r>
          </a:p>
          <a:p>
            <a:pPr eaLnBrk="0" hangingPunct="0">
              <a:spcBef>
                <a:spcPts val="200"/>
              </a:spcBef>
            </a:pPr>
            <a:r>
              <a:rPr lang="it-IT" sz="1600">
                <a:solidFill>
                  <a:srgbClr val="111111"/>
                </a:solidFill>
              </a:rPr>
              <a:t>8  non specificato</a:t>
            </a:r>
          </a:p>
          <a:p>
            <a:pPr eaLnBrk="0" hangingPunct="0">
              <a:spcBef>
                <a:spcPts val="200"/>
              </a:spcBef>
            </a:pPr>
            <a:r>
              <a:rPr lang="it-IT" sz="1600">
                <a:solidFill>
                  <a:srgbClr val="111111"/>
                </a:solidFill>
              </a:rPr>
              <a:t>9  non applicabile</a:t>
            </a:r>
          </a:p>
        </p:txBody>
      </p:sp>
      <p:sp>
        <p:nvSpPr>
          <p:cNvPr id="196617" name="Rectangle 11"/>
          <p:cNvSpPr>
            <a:spLocks noChangeArrowheads="1"/>
          </p:cNvSpPr>
          <p:nvPr/>
        </p:nvSpPr>
        <p:spPr bwMode="auto">
          <a:xfrm>
            <a:off x="6215063" y="2500313"/>
            <a:ext cx="2438400" cy="2778125"/>
          </a:xfrm>
          <a:prstGeom prst="rect">
            <a:avLst/>
          </a:prstGeom>
          <a:solidFill>
            <a:srgbClr val="A3E7FF">
              <a:alpha val="79607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228600" lvl="2" eaLnBrk="0" hangingPunct="0">
              <a:spcBef>
                <a:spcPts val="200"/>
              </a:spcBef>
            </a:pPr>
            <a:r>
              <a:rPr lang="it-IT" sz="1600">
                <a:solidFill>
                  <a:srgbClr val="111111"/>
                </a:solidFill>
              </a:rPr>
              <a:t>0   più di una regione</a:t>
            </a:r>
          </a:p>
          <a:p>
            <a:pPr marL="228600" lvl="2" eaLnBrk="0" hangingPunct="0">
              <a:spcBef>
                <a:spcPts val="200"/>
              </a:spcBef>
            </a:pPr>
            <a:r>
              <a:rPr lang="it-IT" sz="1600">
                <a:solidFill>
                  <a:srgbClr val="111111"/>
                </a:solidFill>
              </a:rPr>
              <a:t>1   destra</a:t>
            </a:r>
          </a:p>
          <a:p>
            <a:pPr marL="228600" lvl="2" eaLnBrk="0" hangingPunct="0">
              <a:spcBef>
                <a:spcPts val="200"/>
              </a:spcBef>
            </a:pPr>
            <a:r>
              <a:rPr lang="it-IT" sz="1600">
                <a:solidFill>
                  <a:srgbClr val="111111"/>
                </a:solidFill>
              </a:rPr>
              <a:t>2   sinistra</a:t>
            </a:r>
          </a:p>
          <a:p>
            <a:pPr marL="228600" lvl="2" eaLnBrk="0" hangingPunct="0">
              <a:spcBef>
                <a:spcPts val="200"/>
              </a:spcBef>
            </a:pPr>
            <a:r>
              <a:rPr lang="it-IT" sz="1600">
                <a:solidFill>
                  <a:srgbClr val="111111"/>
                </a:solidFill>
              </a:rPr>
              <a:t>3   entrambi i lati</a:t>
            </a:r>
          </a:p>
          <a:p>
            <a:pPr marL="228600" lvl="2" eaLnBrk="0" hangingPunct="0">
              <a:spcBef>
                <a:spcPts val="200"/>
              </a:spcBef>
            </a:pPr>
            <a:r>
              <a:rPr lang="it-IT" sz="1600">
                <a:solidFill>
                  <a:srgbClr val="111111"/>
                </a:solidFill>
              </a:rPr>
              <a:t>4   frontale</a:t>
            </a:r>
          </a:p>
          <a:p>
            <a:pPr marL="228600" lvl="2" eaLnBrk="0" hangingPunct="0">
              <a:spcBef>
                <a:spcPts val="200"/>
              </a:spcBef>
            </a:pPr>
            <a:r>
              <a:rPr lang="it-IT" sz="1600">
                <a:solidFill>
                  <a:srgbClr val="111111"/>
                </a:solidFill>
              </a:rPr>
              <a:t>5   dorsale</a:t>
            </a:r>
          </a:p>
          <a:p>
            <a:pPr marL="228600" lvl="2" eaLnBrk="0" hangingPunct="0">
              <a:spcBef>
                <a:spcPts val="200"/>
              </a:spcBef>
            </a:pPr>
            <a:r>
              <a:rPr lang="it-IT" sz="1600">
                <a:solidFill>
                  <a:srgbClr val="111111"/>
                </a:solidFill>
              </a:rPr>
              <a:t>6   prossimale</a:t>
            </a:r>
          </a:p>
          <a:p>
            <a:pPr marL="228600" lvl="2" eaLnBrk="0" hangingPunct="0">
              <a:spcBef>
                <a:spcPts val="200"/>
              </a:spcBef>
            </a:pPr>
            <a:r>
              <a:rPr lang="it-IT" sz="1600">
                <a:solidFill>
                  <a:srgbClr val="111111"/>
                </a:solidFill>
              </a:rPr>
              <a:t>7   distale</a:t>
            </a:r>
          </a:p>
          <a:p>
            <a:pPr marL="228600" lvl="2" eaLnBrk="0" hangingPunct="0">
              <a:spcBef>
                <a:spcPts val="200"/>
              </a:spcBef>
            </a:pPr>
            <a:r>
              <a:rPr lang="it-IT" sz="1600">
                <a:solidFill>
                  <a:srgbClr val="111111"/>
                </a:solidFill>
              </a:rPr>
              <a:t>8   non specificato</a:t>
            </a:r>
          </a:p>
          <a:p>
            <a:pPr marL="228600" lvl="2" eaLnBrk="0" hangingPunct="0">
              <a:spcBef>
                <a:spcPts val="200"/>
              </a:spcBef>
            </a:pPr>
            <a:r>
              <a:rPr lang="it-IT" sz="1600">
                <a:solidFill>
                  <a:srgbClr val="111111"/>
                </a:solidFill>
              </a:rPr>
              <a:t>9   non applicabile</a:t>
            </a:r>
          </a:p>
        </p:txBody>
      </p:sp>
      <p:sp>
        <p:nvSpPr>
          <p:cNvPr id="78859" name="Text Box 12"/>
          <p:cNvSpPr txBox="1">
            <a:spLocks noChangeArrowheads="1"/>
          </p:cNvSpPr>
          <p:nvPr/>
        </p:nvSpPr>
        <p:spPr bwMode="auto">
          <a:xfrm>
            <a:off x="3059113" y="692150"/>
            <a:ext cx="2732087" cy="396875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lIns="91422" tIns="45711" rIns="91422" bIns="45711">
            <a:spAutoFit/>
          </a:bodyPr>
          <a:lstStyle/>
          <a:p>
            <a:pPr eaLnBrk="0" hangingPunct="0">
              <a:defRPr/>
            </a:pPr>
            <a:r>
              <a:rPr lang="it-IT" sz="1400" dirty="0">
                <a:solidFill>
                  <a:schemeClr val="bg1"/>
                </a:solidFill>
                <a:latin typeface="+mj-lt"/>
              </a:rPr>
              <a:t> </a:t>
            </a:r>
            <a:r>
              <a:rPr lang="it-IT" sz="2000" dirty="0">
                <a:solidFill>
                  <a:schemeClr val="bg1"/>
                </a:solidFill>
                <a:latin typeface="+mj-lt"/>
              </a:rPr>
              <a:t>3</a:t>
            </a:r>
            <a:r>
              <a:rPr lang="it-IT" sz="2000" dirty="0">
                <a:latin typeface="+mj-lt"/>
              </a:rPr>
              <a:t> </a:t>
            </a:r>
            <a:r>
              <a:rPr lang="it-IT" sz="2000" dirty="0">
                <a:solidFill>
                  <a:schemeClr val="bg1"/>
                </a:solidFill>
                <a:latin typeface="+mj-lt"/>
              </a:rPr>
              <a:t>QUALIFICATORI</a:t>
            </a:r>
            <a:endParaRPr lang="it-IT" sz="2000" dirty="0">
              <a:solidFill>
                <a:srgbClr val="111111"/>
              </a:solidFill>
              <a:latin typeface="+mj-lt"/>
            </a:endParaRPr>
          </a:p>
        </p:txBody>
      </p:sp>
      <p:cxnSp>
        <p:nvCxnSpPr>
          <p:cNvPr id="196619" name="AutoShape 13"/>
          <p:cNvCxnSpPr>
            <a:cxnSpLocks noChangeShapeType="1"/>
            <a:stCxn id="78859" idx="2"/>
            <a:endCxn id="78853" idx="0"/>
          </p:cNvCxnSpPr>
          <p:nvPr/>
        </p:nvCxnSpPr>
        <p:spPr bwMode="auto">
          <a:xfrm rot="5400000">
            <a:off x="2700337" y="26988"/>
            <a:ext cx="663575" cy="278765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96620" name="AutoShape 14"/>
          <p:cNvCxnSpPr>
            <a:cxnSpLocks noChangeShapeType="1"/>
            <a:stCxn id="78859" idx="2"/>
            <a:endCxn id="78855" idx="0"/>
          </p:cNvCxnSpPr>
          <p:nvPr/>
        </p:nvCxnSpPr>
        <p:spPr bwMode="auto">
          <a:xfrm rot="16200000" flipH="1">
            <a:off x="5653881" y="-138906"/>
            <a:ext cx="663575" cy="3119438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cxnSp>
    </p:spTree>
  </p:cSld>
  <p:clrMapOvr>
    <a:masterClrMapping/>
  </p:clrMapOvr>
  <p:transition advTm="20556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 nodePh="1">
                                  <p:stCondLst>
                                    <p:cond delay="200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024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04" grpId="0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4" name="Rectangle 2"/>
          <p:cNvSpPr>
            <a:spLocks noChangeArrowheads="1"/>
          </p:cNvSpPr>
          <p:nvPr/>
        </p:nvSpPr>
        <p:spPr bwMode="auto">
          <a:xfrm>
            <a:off x="2511425" y="152400"/>
            <a:ext cx="3810000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983" tIns="46792" rIns="89983" bIns="46792" anchor="ctr"/>
          <a:lstStyle/>
          <a:p>
            <a:pPr eaLnBrk="0" hangingPunct="0"/>
            <a:endParaRPr lang="it-IT" sz="2300">
              <a:latin typeface="Times" pitchFamily="18" charset="0"/>
            </a:endParaRPr>
          </a:p>
        </p:txBody>
      </p:sp>
      <p:sp>
        <p:nvSpPr>
          <p:cNvPr id="197635" name="Text Box 3"/>
          <p:cNvSpPr txBox="1">
            <a:spLocks noChangeArrowheads="1"/>
          </p:cNvSpPr>
          <p:nvPr/>
        </p:nvSpPr>
        <p:spPr bwMode="auto">
          <a:xfrm>
            <a:off x="357188" y="500063"/>
            <a:ext cx="678656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 eaLnBrk="0" hangingPunct="0"/>
            <a:r>
              <a:rPr lang="it-IT" sz="2400">
                <a:solidFill>
                  <a:srgbClr val="111111"/>
                </a:solidFill>
              </a:rPr>
              <a:t>Strutture Corporee - Esempi</a:t>
            </a:r>
          </a:p>
        </p:txBody>
      </p:sp>
      <p:sp>
        <p:nvSpPr>
          <p:cNvPr id="197636" name="Text Box 4"/>
          <p:cNvSpPr txBox="1">
            <a:spLocks noChangeArrowheads="1"/>
          </p:cNvSpPr>
          <p:nvPr/>
        </p:nvSpPr>
        <p:spPr bwMode="auto">
          <a:xfrm>
            <a:off x="304800" y="1143000"/>
            <a:ext cx="8534400" cy="54483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it-IT" sz="2000">
              <a:cs typeface="Arial" pitchFamily="34" charset="0"/>
            </a:endParaRPr>
          </a:p>
          <a:p>
            <a:r>
              <a:rPr lang="it-IT" sz="2400">
                <a:cs typeface="Arial" pitchFamily="34" charset="0"/>
              </a:rPr>
              <a:t>Dalla Risonanza Magnetica del Sig. Claudio sono evidenti molteplici aree di alterato segnale diffuso a tutta la sostanza bianca</a:t>
            </a:r>
            <a:endParaRPr lang="it-IT" sz="2400" noProof="1">
              <a:cs typeface="Arial" pitchFamily="34" charset="0"/>
            </a:endParaRPr>
          </a:p>
          <a:p>
            <a:endParaRPr lang="it-IT" sz="2400" noProof="1">
              <a:cs typeface="Arial" pitchFamily="34" charset="0"/>
            </a:endParaRPr>
          </a:p>
          <a:p>
            <a:endParaRPr lang="it-IT" sz="2400" noProof="1">
              <a:cs typeface="Arial" pitchFamily="34" charset="0"/>
            </a:endParaRPr>
          </a:p>
          <a:p>
            <a:endParaRPr lang="it-IT" sz="2400" noProof="1">
              <a:cs typeface="Arial" pitchFamily="34" charset="0"/>
            </a:endParaRPr>
          </a:p>
          <a:p>
            <a:r>
              <a:rPr lang="it-IT" sz="2400" noProof="1">
                <a:cs typeface="Arial" pitchFamily="34" charset="0"/>
              </a:rPr>
              <a:t>s110</a:t>
            </a:r>
            <a:r>
              <a:rPr lang="it-IT" sz="2400">
                <a:cs typeface="Arial" pitchFamily="34" charset="0"/>
              </a:rPr>
              <a:t>7</a:t>
            </a:r>
            <a:r>
              <a:rPr lang="it-IT" sz="2400" noProof="1">
                <a:cs typeface="Arial" pitchFamily="34" charset="0"/>
              </a:rPr>
              <a:t>.</a:t>
            </a:r>
            <a:r>
              <a:rPr lang="it-IT" sz="2400">
                <a:solidFill>
                  <a:srgbClr val="CC3300"/>
                </a:solidFill>
                <a:cs typeface="Arial" pitchFamily="34" charset="0"/>
              </a:rPr>
              <a:t>3</a:t>
            </a:r>
            <a:r>
              <a:rPr lang="it-IT" sz="2400">
                <a:solidFill>
                  <a:schemeClr val="accent2"/>
                </a:solidFill>
                <a:cs typeface="Arial" pitchFamily="34" charset="0"/>
              </a:rPr>
              <a:t>7</a:t>
            </a:r>
            <a:r>
              <a:rPr lang="it-IT" sz="2400">
                <a:solidFill>
                  <a:srgbClr val="00B050"/>
                </a:solidFill>
                <a:cs typeface="Arial" pitchFamily="34" charset="0"/>
              </a:rPr>
              <a:t>0</a:t>
            </a:r>
            <a:endParaRPr lang="it-IT" sz="2400" noProof="1">
              <a:solidFill>
                <a:srgbClr val="00B050"/>
              </a:solidFill>
              <a:cs typeface="Arial" pitchFamily="34" charset="0"/>
            </a:endParaRPr>
          </a:p>
          <a:p>
            <a:endParaRPr lang="it-IT" sz="2400" noProof="1">
              <a:cs typeface="Arial" pitchFamily="34" charset="0"/>
            </a:endParaRPr>
          </a:p>
          <a:p>
            <a:r>
              <a:rPr lang="it-IT" sz="2400" noProof="1">
                <a:cs typeface="Arial" pitchFamily="34" charset="0"/>
              </a:rPr>
              <a:t>Menomazione </a:t>
            </a:r>
            <a:r>
              <a:rPr lang="it-IT" sz="2400">
                <a:solidFill>
                  <a:srgbClr val="CC3300"/>
                </a:solidFill>
                <a:cs typeface="Arial" pitchFamily="34" charset="0"/>
              </a:rPr>
              <a:t>grave </a:t>
            </a:r>
            <a:r>
              <a:rPr lang="it-IT" sz="2400" noProof="1">
                <a:cs typeface="Arial" pitchFamily="34" charset="0"/>
              </a:rPr>
              <a:t>nella </a:t>
            </a:r>
            <a:r>
              <a:rPr lang="it-IT" sz="2400">
                <a:cs typeface="Arial" pitchFamily="34" charset="0"/>
              </a:rPr>
              <a:t>sostanza bianca</a:t>
            </a:r>
            <a:r>
              <a:rPr lang="it-IT" sz="2400" noProof="1">
                <a:cs typeface="Arial" pitchFamily="34" charset="0"/>
              </a:rPr>
              <a:t>, </a:t>
            </a:r>
            <a:r>
              <a:rPr lang="it-IT" sz="2400">
                <a:cs typeface="Arial" pitchFamily="34" charset="0"/>
              </a:rPr>
              <a:t>dovuta a </a:t>
            </a:r>
            <a:r>
              <a:rPr lang="it-IT" sz="2400">
                <a:solidFill>
                  <a:schemeClr val="accent2"/>
                </a:solidFill>
                <a:cs typeface="Arial" pitchFamily="34" charset="0"/>
              </a:rPr>
              <a:t>cambiamenti qualitativi </a:t>
            </a:r>
            <a:r>
              <a:rPr lang="it-IT" sz="2400">
                <a:cs typeface="Arial" pitchFamily="34" charset="0"/>
              </a:rPr>
              <a:t>della </a:t>
            </a:r>
            <a:r>
              <a:rPr lang="it-IT" sz="2400" noProof="1">
                <a:cs typeface="Arial" pitchFamily="34" charset="0"/>
              </a:rPr>
              <a:t>stru</a:t>
            </a:r>
            <a:r>
              <a:rPr lang="it-IT" sz="2400">
                <a:cs typeface="Arial" pitchFamily="34" charset="0"/>
              </a:rPr>
              <a:t>t</a:t>
            </a:r>
            <a:r>
              <a:rPr lang="it-IT" sz="2400" noProof="1">
                <a:cs typeface="Arial" pitchFamily="34" charset="0"/>
              </a:rPr>
              <a:t>tur</a:t>
            </a:r>
            <a:r>
              <a:rPr lang="it-IT" sz="2400">
                <a:cs typeface="Arial" pitchFamily="34" charset="0"/>
              </a:rPr>
              <a:t>a</a:t>
            </a:r>
            <a:r>
              <a:rPr lang="it-IT" sz="2400" noProof="1">
                <a:cs typeface="Arial" pitchFamily="34" charset="0"/>
              </a:rPr>
              <a:t> i</a:t>
            </a:r>
            <a:r>
              <a:rPr lang="it-IT" sz="2400">
                <a:cs typeface="Arial" pitchFamily="34" charset="0"/>
              </a:rPr>
              <a:t>n </a:t>
            </a:r>
            <a:r>
              <a:rPr lang="it-IT" sz="2400">
                <a:solidFill>
                  <a:srgbClr val="00B050"/>
                </a:solidFill>
                <a:cs typeface="Arial" pitchFamily="34" charset="0"/>
              </a:rPr>
              <a:t>più di una regione. </a:t>
            </a:r>
            <a:endParaRPr lang="it-IT" sz="2400" noProof="1">
              <a:solidFill>
                <a:srgbClr val="00B050"/>
              </a:solidFill>
              <a:cs typeface="Arial" pitchFamily="34" charset="0"/>
            </a:endParaRPr>
          </a:p>
          <a:p>
            <a:endParaRPr lang="it-IT" sz="2400" noProof="1">
              <a:cs typeface="Arial" pitchFamily="34" charset="0"/>
            </a:endParaRPr>
          </a:p>
          <a:p>
            <a:endParaRPr lang="it-IT" sz="2000" noProof="1">
              <a:cs typeface="Arial" pitchFamily="34" charset="0"/>
            </a:endParaRPr>
          </a:p>
          <a:p>
            <a:endParaRPr lang="it-IT" sz="2000" noProof="1">
              <a:cs typeface="Arial" pitchFamily="34" charset="0"/>
            </a:endParaRPr>
          </a:p>
        </p:txBody>
      </p:sp>
      <p:sp>
        <p:nvSpPr>
          <p:cNvPr id="197637" name="Text Box 6"/>
          <p:cNvSpPr txBox="1">
            <a:spLocks noChangeArrowheads="1"/>
          </p:cNvSpPr>
          <p:nvPr/>
        </p:nvSpPr>
        <p:spPr bwMode="auto">
          <a:xfrm>
            <a:off x="457200" y="1524000"/>
            <a:ext cx="838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 eaLnBrk="0" hangingPunct="0"/>
            <a:r>
              <a:rPr lang="it-IT" sz="3200">
                <a:solidFill>
                  <a:srgbClr val="111111"/>
                </a:solidFill>
              </a:rPr>
              <a:t> </a:t>
            </a:r>
          </a:p>
        </p:txBody>
      </p:sp>
    </p:spTree>
  </p:cSld>
  <p:clrMapOvr>
    <a:masterClrMapping/>
  </p:clrMapOvr>
  <p:transition advTm="205568"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/>
          <p:cNvSpPr>
            <a:spLocks noChangeArrowheads="1"/>
          </p:cNvSpPr>
          <p:nvPr/>
        </p:nvSpPr>
        <p:spPr bwMode="auto">
          <a:xfrm>
            <a:off x="2511425" y="152400"/>
            <a:ext cx="3810000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983" tIns="46792" rIns="89983" bIns="46792" anchor="ctr"/>
          <a:lstStyle/>
          <a:p>
            <a:pPr eaLnBrk="0" hangingPunct="0"/>
            <a:endParaRPr lang="it-IT" sz="2300">
              <a:latin typeface="Times" pitchFamily="18" charset="0"/>
            </a:endParaRPr>
          </a:p>
        </p:txBody>
      </p:sp>
      <p:sp>
        <p:nvSpPr>
          <p:cNvPr id="198659" name="Text Box 3"/>
          <p:cNvSpPr txBox="1">
            <a:spLocks noChangeArrowheads="1"/>
          </p:cNvSpPr>
          <p:nvPr/>
        </p:nvSpPr>
        <p:spPr bwMode="auto">
          <a:xfrm>
            <a:off x="357188" y="428625"/>
            <a:ext cx="62865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 eaLnBrk="0" hangingPunct="0"/>
            <a:r>
              <a:rPr lang="it-IT" sz="2400">
                <a:solidFill>
                  <a:srgbClr val="111111"/>
                </a:solidFill>
              </a:rPr>
              <a:t>ATTIVITÀ E PARTECIPAZIONE</a:t>
            </a:r>
          </a:p>
        </p:txBody>
      </p:sp>
      <p:sp>
        <p:nvSpPr>
          <p:cNvPr id="1028100" name="Text Box 4"/>
          <p:cNvSpPr txBox="1">
            <a:spLocks noChangeArrowheads="1"/>
          </p:cNvSpPr>
          <p:nvPr/>
        </p:nvSpPr>
        <p:spPr bwMode="auto">
          <a:xfrm>
            <a:off x="304800" y="1663700"/>
            <a:ext cx="8534400" cy="438467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it-IT" sz="3200" noProof="1">
                <a:effectLst>
                  <a:outerShdw blurRad="38100" dist="38100" dir="2700000" algn="tl">
                    <a:srgbClr val="FFFFFF"/>
                  </a:outerShdw>
                </a:effectLst>
              </a:rPr>
              <a:t>Performance</a:t>
            </a:r>
          </a:p>
          <a:p>
            <a:pPr algn="just">
              <a:defRPr/>
            </a:pPr>
            <a:r>
              <a:rPr lang="it-IT" sz="2800"/>
              <a:t>Descrive ciò che una persona fa nel suo ambiente attuale.</a:t>
            </a:r>
          </a:p>
          <a:p>
            <a:pPr>
              <a:defRPr/>
            </a:pPr>
            <a:endParaRPr lang="it-IT" sz="3200">
              <a:effectLst>
                <a:outerShdw blurRad="38100" dist="38100" dir="2700000" algn="tl">
                  <a:srgbClr val="FFFFFF"/>
                </a:outerShdw>
              </a:effectLst>
              <a:cs typeface="Arial" pitchFamily="34" charset="0"/>
            </a:endParaRPr>
          </a:p>
          <a:p>
            <a:pPr>
              <a:defRPr/>
            </a:pPr>
            <a:r>
              <a:rPr lang="it-IT" sz="3200" noProof="1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Capacit</a:t>
            </a:r>
            <a:r>
              <a:rPr lang="it-IT" sz="320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à</a:t>
            </a:r>
          </a:p>
          <a:p>
            <a:pPr>
              <a:defRPr/>
            </a:pPr>
            <a:endParaRPr lang="it-IT" sz="2000" noProof="1">
              <a:effectLst>
                <a:outerShdw blurRad="38100" dist="38100" dir="2700000" algn="tl">
                  <a:srgbClr val="FFFFFF"/>
                </a:outerShdw>
              </a:effectLst>
              <a:cs typeface="Arial" pitchFamily="34" charset="0"/>
            </a:endParaRPr>
          </a:p>
          <a:p>
            <a:pPr algn="just">
              <a:defRPr/>
            </a:pPr>
            <a:r>
              <a:rPr lang="it-IT" sz="2800">
                <a:cs typeface="Arial" pitchFamily="34" charset="0"/>
              </a:rPr>
              <a:t>Descrive ciò che una persona è in grado di fare, in un ambiente che non facilita e non ostacola. </a:t>
            </a:r>
          </a:p>
          <a:p>
            <a:pPr>
              <a:defRPr/>
            </a:pPr>
            <a:endParaRPr lang="it-IT" sz="2800" noProof="1">
              <a:cs typeface="Arial" pitchFamily="34" charset="0"/>
            </a:endParaRPr>
          </a:p>
          <a:p>
            <a:pPr>
              <a:defRPr/>
            </a:pPr>
            <a:endParaRPr lang="it-IT" sz="2000" noProof="1">
              <a:cs typeface="Arial" pitchFamily="34" charset="0"/>
            </a:endParaRPr>
          </a:p>
        </p:txBody>
      </p:sp>
      <p:sp>
        <p:nvSpPr>
          <p:cNvPr id="198661" name="Text Box 6"/>
          <p:cNvSpPr txBox="1">
            <a:spLocks noChangeArrowheads="1"/>
          </p:cNvSpPr>
          <p:nvPr/>
        </p:nvSpPr>
        <p:spPr bwMode="auto">
          <a:xfrm>
            <a:off x="457200" y="1524000"/>
            <a:ext cx="838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 eaLnBrk="0" hangingPunct="0"/>
            <a:r>
              <a:rPr lang="it-IT" sz="3200">
                <a:solidFill>
                  <a:srgbClr val="111111"/>
                </a:solidFill>
              </a:rPr>
              <a:t> </a:t>
            </a:r>
          </a:p>
        </p:txBody>
      </p:sp>
    </p:spTree>
  </p:cSld>
  <p:clrMapOvr>
    <a:masterClrMapping/>
  </p:clrMapOvr>
  <p:transition advTm="205568"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it-IT" dirty="0" smtClean="0"/>
              <a:t>AMBIENTE</a:t>
            </a:r>
            <a:endParaRPr lang="it-IT" dirty="0"/>
          </a:p>
        </p:txBody>
      </p:sp>
      <p:sp>
        <p:nvSpPr>
          <p:cNvPr id="19968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smtClean="0"/>
          </a:p>
          <a:p>
            <a:r>
              <a:rPr lang="it-IT" smtClean="0"/>
              <a:t>Ambiente: è lo spazio che circonda una cosa o una persona e in cui questa vive.</a:t>
            </a:r>
          </a:p>
          <a:p>
            <a:r>
              <a:rPr lang="it-IT" smtClean="0"/>
              <a:t>In senso figurato: è il complesso delle condizioni materiali, sociali culturali e morali in cui una persona vive e si forma.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Segnaposto contenuto 1"/>
          <p:cNvSpPr>
            <a:spLocks noGrp="1"/>
          </p:cNvSpPr>
          <p:nvPr>
            <p:ph idx="1"/>
          </p:nvPr>
        </p:nvSpPr>
        <p:spPr>
          <a:xfrm>
            <a:off x="395288" y="476250"/>
            <a:ext cx="8229600" cy="6192838"/>
          </a:xfrm>
        </p:spPr>
        <p:txBody>
          <a:bodyPr>
            <a:normAutofit fontScale="92500" lnSpcReduction="20000"/>
          </a:bodyPr>
          <a:lstStyle/>
          <a:p>
            <a:pPr>
              <a:buFont typeface="Wingdings 3" pitchFamily="18" charset="2"/>
              <a:buNone/>
            </a:pPr>
            <a:r>
              <a:rPr lang="it-IT" smtClean="0"/>
              <a:t>Ambiente standard: è il luogo di riferimento appropriato per valutare le CAPACITA’ poiché non altera significativamente le azioni della persona e non distorce la loro capacità di effettuare un’azione.</a:t>
            </a:r>
          </a:p>
          <a:p>
            <a:pPr>
              <a:buFont typeface="Wingdings 3" pitchFamily="18" charset="2"/>
              <a:buNone/>
            </a:pPr>
            <a:r>
              <a:rPr lang="it-IT" smtClean="0"/>
              <a:t>  Si crea eliminando le barriere e i facilitatori.</a:t>
            </a:r>
          </a:p>
          <a:p>
            <a:pPr>
              <a:buFont typeface="Wingdings 3" pitchFamily="18" charset="2"/>
              <a:buNone/>
            </a:pPr>
            <a:r>
              <a:rPr lang="it-IT" smtClean="0"/>
              <a:t>  Es.: In caso di miopia l’ambiente avrà un’illuminazione adeguata ma non vi sarà l’uso degli occhiali</a:t>
            </a:r>
          </a:p>
          <a:p>
            <a:pPr>
              <a:buFont typeface="Wingdings 3" pitchFamily="18" charset="2"/>
              <a:buNone/>
            </a:pPr>
            <a:endParaRPr lang="it-IT" smtClean="0"/>
          </a:p>
          <a:p>
            <a:r>
              <a:rPr lang="it-IT" smtClean="0"/>
              <a:t>Ambiente reale: è l’ambiente in cui la persona funziona.</a:t>
            </a:r>
          </a:p>
          <a:p>
            <a:pPr>
              <a:buFont typeface="Wingdings 3" pitchFamily="18" charset="2"/>
              <a:buNone/>
            </a:pPr>
            <a:r>
              <a:rPr lang="it-IT" smtClean="0"/>
              <a:t>  Viene utilizzato per definire la PERFORMANCE.</a:t>
            </a:r>
          </a:p>
          <a:p>
            <a:pPr>
              <a:buFont typeface="Wingdings 3" pitchFamily="18" charset="2"/>
              <a:buNone/>
            </a:pPr>
            <a:r>
              <a:rPr lang="it-IT" smtClean="0"/>
              <a:t>  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3"/>
          <p:cNvSpPr>
            <a:spLocks noChangeArrowheads="1"/>
          </p:cNvSpPr>
          <p:nvPr/>
        </p:nvSpPr>
        <p:spPr bwMode="auto">
          <a:xfrm>
            <a:off x="250825" y="1989138"/>
            <a:ext cx="4176713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60000"/>
              </a:spcBef>
            </a:pPr>
            <a:r>
              <a:rPr lang="it-IT" sz="2400" i="1"/>
              <a:t>Ciò che una persona </a:t>
            </a:r>
            <a:r>
              <a:rPr lang="it-IT" sz="2400" i="1">
                <a:solidFill>
                  <a:srgbClr val="FF0000"/>
                </a:solidFill>
              </a:rPr>
              <a:t>fa</a:t>
            </a:r>
            <a:r>
              <a:rPr lang="it-IT" sz="2400" i="1"/>
              <a:t>.</a:t>
            </a:r>
          </a:p>
          <a:p>
            <a:pPr>
              <a:spcBef>
                <a:spcPct val="60000"/>
              </a:spcBef>
            </a:pPr>
            <a:r>
              <a:rPr lang="it-IT" sz="2400" i="1"/>
              <a:t>Risultato dei fattori ambientali sul funzionamento.</a:t>
            </a:r>
          </a:p>
          <a:p>
            <a:pPr>
              <a:spcBef>
                <a:spcPct val="60000"/>
              </a:spcBef>
            </a:pPr>
            <a:r>
              <a:rPr lang="it-IT" sz="2400" i="1"/>
              <a:t>Dipendente dall’ambiente.</a:t>
            </a:r>
          </a:p>
          <a:p>
            <a:pPr>
              <a:spcBef>
                <a:spcPct val="60000"/>
              </a:spcBef>
            </a:pPr>
            <a:r>
              <a:rPr lang="it-IT" sz="2400" i="1"/>
              <a:t>Descrive il livello di performance della persona nell’</a:t>
            </a:r>
            <a:r>
              <a:rPr lang="it-IT" sz="2400" i="1">
                <a:solidFill>
                  <a:srgbClr val="FF0000"/>
                </a:solidFill>
              </a:rPr>
              <a:t>ambiente in cui vive</a:t>
            </a:r>
            <a:r>
              <a:rPr lang="it-IT" sz="2400" i="1"/>
              <a:t> </a:t>
            </a:r>
            <a:r>
              <a:rPr lang="it-IT" i="1"/>
              <a:t>(casa, scuola, lavoro, comunità, ecc.).</a:t>
            </a:r>
          </a:p>
          <a:p>
            <a:pPr>
              <a:spcBef>
                <a:spcPct val="60000"/>
              </a:spcBef>
            </a:pPr>
            <a:endParaRPr lang="it-IT" i="1"/>
          </a:p>
        </p:txBody>
      </p:sp>
      <p:sp>
        <p:nvSpPr>
          <p:cNvPr id="1534980" name="Rectangle 4"/>
          <p:cNvSpPr>
            <a:spLocks noChangeArrowheads="1"/>
          </p:cNvSpPr>
          <p:nvPr/>
        </p:nvSpPr>
        <p:spPr bwMode="auto">
          <a:xfrm>
            <a:off x="4572000" y="1412875"/>
            <a:ext cx="4267200" cy="576263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>
              <a:defRPr/>
            </a:pPr>
            <a:r>
              <a:rPr lang="it-IT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CAPACITÀ</a:t>
            </a:r>
          </a:p>
        </p:txBody>
      </p:sp>
      <p:sp>
        <p:nvSpPr>
          <p:cNvPr id="1534981" name="Rectangle 5"/>
          <p:cNvSpPr>
            <a:spLocks noChangeArrowheads="1"/>
          </p:cNvSpPr>
          <p:nvPr/>
        </p:nvSpPr>
        <p:spPr bwMode="auto">
          <a:xfrm>
            <a:off x="250825" y="1412875"/>
            <a:ext cx="4343400" cy="576263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>
              <a:defRPr/>
            </a:pPr>
            <a:r>
              <a:rPr lang="it-IT" sz="2800">
                <a:effectLst>
                  <a:outerShdw blurRad="38100" dist="38100" dir="2700000" algn="tl">
                    <a:srgbClr val="FFFFFF"/>
                  </a:outerShdw>
                </a:effectLst>
              </a:rPr>
              <a:t>PERFORMANCE</a:t>
            </a:r>
          </a:p>
        </p:txBody>
      </p:sp>
      <p:sp>
        <p:nvSpPr>
          <p:cNvPr id="201733" name="Line 6"/>
          <p:cNvSpPr>
            <a:spLocks noChangeShapeType="1"/>
          </p:cNvSpPr>
          <p:nvPr/>
        </p:nvSpPr>
        <p:spPr bwMode="auto">
          <a:xfrm>
            <a:off x="285750" y="1428750"/>
            <a:ext cx="8569325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endParaRPr lang="it-IT"/>
          </a:p>
        </p:txBody>
      </p:sp>
      <p:sp>
        <p:nvSpPr>
          <p:cNvPr id="201734" name="Line 7"/>
          <p:cNvSpPr>
            <a:spLocks noChangeShapeType="1"/>
          </p:cNvSpPr>
          <p:nvPr/>
        </p:nvSpPr>
        <p:spPr bwMode="auto">
          <a:xfrm>
            <a:off x="250825" y="6092825"/>
            <a:ext cx="434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endParaRPr lang="it-IT"/>
          </a:p>
        </p:txBody>
      </p:sp>
      <p:sp>
        <p:nvSpPr>
          <p:cNvPr id="201735" name="Line 8"/>
          <p:cNvSpPr>
            <a:spLocks noChangeShapeType="1"/>
          </p:cNvSpPr>
          <p:nvPr/>
        </p:nvSpPr>
        <p:spPr bwMode="auto">
          <a:xfrm>
            <a:off x="4572000" y="1428750"/>
            <a:ext cx="0" cy="46799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endParaRPr lang="it-IT"/>
          </a:p>
        </p:txBody>
      </p:sp>
      <p:sp>
        <p:nvSpPr>
          <p:cNvPr id="201736" name="Line 9"/>
          <p:cNvSpPr>
            <a:spLocks noChangeShapeType="1"/>
          </p:cNvSpPr>
          <p:nvPr/>
        </p:nvSpPr>
        <p:spPr bwMode="auto">
          <a:xfrm>
            <a:off x="8820150" y="1412875"/>
            <a:ext cx="0" cy="46799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endParaRPr lang="it-IT"/>
          </a:p>
        </p:txBody>
      </p:sp>
      <p:sp>
        <p:nvSpPr>
          <p:cNvPr id="201737" name="Line 10"/>
          <p:cNvSpPr>
            <a:spLocks noChangeShapeType="1"/>
          </p:cNvSpPr>
          <p:nvPr/>
        </p:nvSpPr>
        <p:spPr bwMode="auto">
          <a:xfrm>
            <a:off x="4572000" y="6092825"/>
            <a:ext cx="424815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endParaRPr lang="it-IT"/>
          </a:p>
        </p:txBody>
      </p:sp>
      <p:sp>
        <p:nvSpPr>
          <p:cNvPr id="201738" name="Line 11"/>
          <p:cNvSpPr>
            <a:spLocks noChangeShapeType="1"/>
          </p:cNvSpPr>
          <p:nvPr/>
        </p:nvSpPr>
        <p:spPr bwMode="auto">
          <a:xfrm>
            <a:off x="250825" y="1412875"/>
            <a:ext cx="0" cy="4679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 anchorCtr="1"/>
          <a:lstStyle/>
          <a:p>
            <a:endParaRPr lang="it-IT"/>
          </a:p>
        </p:txBody>
      </p:sp>
      <p:sp>
        <p:nvSpPr>
          <p:cNvPr id="201739" name="Rectangle 13"/>
          <p:cNvSpPr>
            <a:spLocks noChangeArrowheads="1"/>
          </p:cNvSpPr>
          <p:nvPr/>
        </p:nvSpPr>
        <p:spPr bwMode="auto">
          <a:xfrm>
            <a:off x="4643438" y="1989138"/>
            <a:ext cx="4103687" cy="39719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252000" rIns="72000"/>
          <a:lstStyle/>
          <a:p>
            <a:pPr eaLnBrk="0" hangingPunct="0"/>
            <a:r>
              <a:rPr lang="it-IT" sz="2400" i="1"/>
              <a:t>Ciò che una persona </a:t>
            </a:r>
            <a:r>
              <a:rPr lang="it-IT" sz="2400" i="1">
                <a:solidFill>
                  <a:srgbClr val="FF0000"/>
                </a:solidFill>
              </a:rPr>
              <a:t>può fare</a:t>
            </a:r>
            <a:r>
              <a:rPr lang="it-IT" sz="2400" i="1"/>
              <a:t>. </a:t>
            </a:r>
          </a:p>
          <a:p>
            <a:pPr eaLnBrk="0" hangingPunct="0"/>
            <a:endParaRPr lang="it-IT" sz="500" i="1"/>
          </a:p>
          <a:p>
            <a:pPr eaLnBrk="0" hangingPunct="0"/>
            <a:r>
              <a:rPr lang="it-IT" sz="2400" i="1"/>
              <a:t>Caratteristica intrinseca della persona.</a:t>
            </a:r>
          </a:p>
          <a:p>
            <a:pPr eaLnBrk="0" hangingPunct="0"/>
            <a:endParaRPr lang="it-IT" sz="500" i="1"/>
          </a:p>
          <a:p>
            <a:pPr eaLnBrk="0" hangingPunct="0"/>
            <a:r>
              <a:rPr lang="it-IT" sz="2400" i="1"/>
              <a:t>Non dipendente dall’ambiente.</a:t>
            </a:r>
          </a:p>
          <a:p>
            <a:pPr eaLnBrk="0" hangingPunct="0"/>
            <a:endParaRPr lang="it-IT" sz="500" i="1"/>
          </a:p>
          <a:p>
            <a:pPr eaLnBrk="0" hangingPunct="0"/>
            <a:r>
              <a:rPr lang="it-IT" sz="2400" i="1"/>
              <a:t>Descrive il funzionamento della persona in un </a:t>
            </a:r>
            <a:r>
              <a:rPr lang="it-IT" sz="2400" i="1">
                <a:solidFill>
                  <a:srgbClr val="FF0000"/>
                </a:solidFill>
              </a:rPr>
              <a:t>ambiente che non facilita e non ostacola</a:t>
            </a:r>
            <a:r>
              <a:rPr lang="it-IT" sz="2400" i="1"/>
              <a:t>.</a:t>
            </a:r>
            <a:endParaRPr lang="it-IT" i="1"/>
          </a:p>
        </p:txBody>
      </p:sp>
    </p:spTree>
  </p:cSld>
  <p:clrMapOvr>
    <a:masterClrMapping/>
  </p:clrMapOvr>
  <p:transition advTm="205568"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ChangeArrowheads="1"/>
          </p:cNvSpPr>
          <p:nvPr/>
        </p:nvSpPr>
        <p:spPr bwMode="auto">
          <a:xfrm>
            <a:off x="2511425" y="152400"/>
            <a:ext cx="3810000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983" tIns="46792" rIns="89983" bIns="46792" anchor="ctr"/>
          <a:lstStyle/>
          <a:p>
            <a:pPr eaLnBrk="0" hangingPunct="0"/>
            <a:endParaRPr lang="it-IT" sz="2300">
              <a:latin typeface="Times" pitchFamily="18" charset="0"/>
            </a:endParaRPr>
          </a:p>
        </p:txBody>
      </p:sp>
      <p:sp>
        <p:nvSpPr>
          <p:cNvPr id="1034244" name="Text Box 4"/>
          <p:cNvSpPr txBox="1">
            <a:spLocks noChangeArrowheads="1"/>
          </p:cNvSpPr>
          <p:nvPr/>
        </p:nvSpPr>
        <p:spPr bwMode="auto">
          <a:xfrm>
            <a:off x="304800" y="1524000"/>
            <a:ext cx="8267700" cy="44323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fr-FR" sz="2000" dirty="0">
              <a:cs typeface="Arial" pitchFamily="34" charset="0"/>
            </a:endParaRPr>
          </a:p>
          <a:p>
            <a:pPr>
              <a:defRPr/>
            </a:pPr>
            <a:endParaRPr lang="fr-FR" sz="2000" dirty="0">
              <a:cs typeface="Arial" pitchFamily="34" charset="0"/>
            </a:endParaRPr>
          </a:p>
          <a:p>
            <a:pPr>
              <a:defRPr/>
            </a:pPr>
            <a:endParaRPr lang="fr-FR" sz="2000" dirty="0">
              <a:cs typeface="Arial" pitchFamily="34" charset="0"/>
            </a:endParaRPr>
          </a:p>
          <a:p>
            <a:pPr>
              <a:defRPr/>
            </a:pPr>
            <a:r>
              <a:rPr lang="fr-FR" sz="2000" dirty="0">
                <a:cs typeface="Arial" pitchFamily="34" charset="0"/>
              </a:rPr>
              <a:t>   		                    </a:t>
            </a:r>
            <a:r>
              <a:rPr lang="fr-FR" sz="2000" dirty="0" smtClean="0">
                <a:cs typeface="Arial" pitchFamily="34" charset="0"/>
              </a:rPr>
              <a:t>     </a:t>
            </a:r>
            <a:r>
              <a:rPr lang="it-IT" sz="2600" dirty="0" smtClean="0">
                <a:cs typeface="Arial" pitchFamily="34" charset="0"/>
              </a:rPr>
              <a:t>Qualificatore </a:t>
            </a:r>
            <a:r>
              <a:rPr lang="it-IT" sz="2600" dirty="0">
                <a:cs typeface="Arial" pitchFamily="34" charset="0"/>
              </a:rPr>
              <a:t>di </a:t>
            </a:r>
            <a:r>
              <a:rPr lang="it-IT" sz="2700" i="1" dirty="0">
                <a:solidFill>
                  <a:srgbClr val="CC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Performance</a:t>
            </a:r>
          </a:p>
          <a:p>
            <a:pPr>
              <a:defRPr/>
            </a:pPr>
            <a:r>
              <a:rPr lang="it-IT" sz="800" dirty="0">
                <a:cs typeface="Arial" pitchFamily="34" charset="0"/>
              </a:rPr>
              <a:t>					</a:t>
            </a:r>
          </a:p>
          <a:p>
            <a:pPr>
              <a:defRPr/>
            </a:pPr>
            <a:r>
              <a:rPr lang="it-IT" sz="2000" dirty="0">
                <a:cs typeface="Arial" pitchFamily="34" charset="0"/>
              </a:rPr>
              <a:t>				     </a:t>
            </a:r>
            <a:r>
              <a:rPr lang="it-IT" sz="2600" dirty="0">
                <a:cs typeface="Arial" pitchFamily="34" charset="0"/>
              </a:rPr>
              <a:t>Qualificatore di </a:t>
            </a:r>
            <a:r>
              <a:rPr lang="it-IT" sz="27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Capacità</a:t>
            </a:r>
          </a:p>
          <a:p>
            <a:pPr>
              <a:defRPr/>
            </a:pPr>
            <a:endParaRPr lang="it-IT" sz="4400" dirty="0">
              <a:cs typeface="Arial" pitchFamily="34" charset="0"/>
            </a:endParaRPr>
          </a:p>
          <a:p>
            <a:pPr>
              <a:defRPr/>
            </a:pPr>
            <a:r>
              <a:rPr lang="it-IT" sz="800" dirty="0">
                <a:cs typeface="Arial" pitchFamily="34" charset="0"/>
              </a:rPr>
              <a:t>  </a:t>
            </a:r>
          </a:p>
          <a:p>
            <a:pPr>
              <a:defRPr/>
            </a:pPr>
            <a:r>
              <a:rPr lang="it-IT" sz="4400" dirty="0">
                <a:cs typeface="Arial" pitchFamily="34" charset="0"/>
              </a:rPr>
              <a:t>d450.</a:t>
            </a:r>
            <a:r>
              <a:rPr lang="it-IT" sz="4400" dirty="0">
                <a:solidFill>
                  <a:srgbClr val="CC3300"/>
                </a:solidFill>
                <a:cs typeface="Arial" pitchFamily="34" charset="0"/>
              </a:rPr>
              <a:t>_</a:t>
            </a:r>
            <a:r>
              <a:rPr lang="it-IT" sz="4400" dirty="0">
                <a:cs typeface="Arial" pitchFamily="34" charset="0"/>
              </a:rPr>
              <a:t> </a:t>
            </a:r>
            <a:r>
              <a:rPr lang="it-IT" sz="4400" dirty="0">
                <a:solidFill>
                  <a:schemeClr val="accent2"/>
                </a:solidFill>
                <a:cs typeface="Arial" pitchFamily="34" charset="0"/>
              </a:rPr>
              <a:t>_</a:t>
            </a:r>
          </a:p>
          <a:p>
            <a:pPr>
              <a:defRPr/>
            </a:pPr>
            <a:endParaRPr lang="it-IT" sz="4400" dirty="0">
              <a:cs typeface="Arial" pitchFamily="34" charset="0"/>
            </a:endParaRPr>
          </a:p>
          <a:p>
            <a:pPr>
              <a:defRPr/>
            </a:pPr>
            <a:endParaRPr lang="fr-FR" sz="2000" dirty="0">
              <a:cs typeface="Arial" pitchFamily="34" charset="0"/>
            </a:endParaRPr>
          </a:p>
        </p:txBody>
      </p:sp>
      <p:sp>
        <p:nvSpPr>
          <p:cNvPr id="202756" name="Text Box 5"/>
          <p:cNvSpPr txBox="1">
            <a:spLocks noChangeArrowheads="1"/>
          </p:cNvSpPr>
          <p:nvPr/>
        </p:nvSpPr>
        <p:spPr bwMode="auto">
          <a:xfrm>
            <a:off x="457200" y="1524000"/>
            <a:ext cx="838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 eaLnBrk="0" hangingPunct="0"/>
            <a:r>
              <a:rPr lang="it-IT" sz="3200">
                <a:solidFill>
                  <a:srgbClr val="111111"/>
                </a:solidFill>
              </a:rPr>
              <a:t> </a:t>
            </a:r>
          </a:p>
        </p:txBody>
      </p:sp>
      <p:sp>
        <p:nvSpPr>
          <p:cNvPr id="202757" name="Line 6"/>
          <p:cNvSpPr>
            <a:spLocks noChangeShapeType="1"/>
          </p:cNvSpPr>
          <p:nvPr/>
        </p:nvSpPr>
        <p:spPr bwMode="auto">
          <a:xfrm>
            <a:off x="1763688" y="2636912"/>
            <a:ext cx="0" cy="2057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it-IT"/>
          </a:p>
        </p:txBody>
      </p:sp>
      <p:sp>
        <p:nvSpPr>
          <p:cNvPr id="202758" name="Line 7"/>
          <p:cNvSpPr>
            <a:spLocks noChangeShapeType="1"/>
          </p:cNvSpPr>
          <p:nvPr/>
        </p:nvSpPr>
        <p:spPr bwMode="auto">
          <a:xfrm>
            <a:off x="1763688" y="2636912"/>
            <a:ext cx="1600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  <p:sp>
        <p:nvSpPr>
          <p:cNvPr id="202759" name="Line 8"/>
          <p:cNvSpPr>
            <a:spLocks noChangeShapeType="1"/>
          </p:cNvSpPr>
          <p:nvPr/>
        </p:nvSpPr>
        <p:spPr bwMode="auto">
          <a:xfrm>
            <a:off x="2195736" y="3140968"/>
            <a:ext cx="0" cy="1524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/>
          <a:lstStyle/>
          <a:p>
            <a:endParaRPr lang="it-IT"/>
          </a:p>
        </p:txBody>
      </p:sp>
      <p:sp>
        <p:nvSpPr>
          <p:cNvPr id="202760" name="Line 9"/>
          <p:cNvSpPr>
            <a:spLocks noChangeShapeType="1"/>
          </p:cNvSpPr>
          <p:nvPr/>
        </p:nvSpPr>
        <p:spPr bwMode="auto">
          <a:xfrm>
            <a:off x="2195736" y="3140968"/>
            <a:ext cx="1752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/>
          <a:lstStyle/>
          <a:p>
            <a:endParaRPr lang="it-IT"/>
          </a:p>
        </p:txBody>
      </p:sp>
    </p:spTree>
  </p:cSld>
  <p:clrMapOvr>
    <a:masterClrMapping/>
  </p:clrMapOvr>
  <p:transition advTm="205568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4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4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ChangeArrowheads="1"/>
          </p:cNvSpPr>
          <p:nvPr/>
        </p:nvSpPr>
        <p:spPr bwMode="auto">
          <a:xfrm>
            <a:off x="2511425" y="152400"/>
            <a:ext cx="3810000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983" tIns="46792" rIns="89983" bIns="46792" anchor="ctr"/>
          <a:lstStyle/>
          <a:p>
            <a:pPr eaLnBrk="0" hangingPunct="0"/>
            <a:endParaRPr lang="it-IT" sz="2300">
              <a:latin typeface="Times" pitchFamily="18" charset="0"/>
            </a:endParaRPr>
          </a:p>
        </p:txBody>
      </p:sp>
      <p:sp>
        <p:nvSpPr>
          <p:cNvPr id="1036292" name="Text Box 4"/>
          <p:cNvSpPr txBox="1">
            <a:spLocks noChangeArrowheads="1"/>
          </p:cNvSpPr>
          <p:nvPr/>
        </p:nvSpPr>
        <p:spPr bwMode="auto">
          <a:xfrm>
            <a:off x="304800" y="1676400"/>
            <a:ext cx="8534400" cy="460216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it-IT" sz="3200">
                <a:effectLst>
                  <a:outerShdw blurRad="38100" dist="38100" dir="2700000" algn="tl">
                    <a:srgbClr val="FFFFFF"/>
                  </a:outerShdw>
                </a:effectLst>
                <a:cs typeface="Arial" pitchFamily="34" charset="0"/>
              </a:rPr>
              <a:t>d450. _ _   camminare</a:t>
            </a:r>
          </a:p>
          <a:p>
            <a:pPr>
              <a:defRPr/>
            </a:pPr>
            <a:endParaRPr lang="it-IT" sz="2800">
              <a:cs typeface="Arial" pitchFamily="34" charset="0"/>
            </a:endParaRPr>
          </a:p>
          <a:p>
            <a:pPr>
              <a:defRPr/>
            </a:pPr>
            <a:r>
              <a:rPr lang="it-IT" sz="2800">
                <a:cs typeface="Arial" pitchFamily="34" charset="0"/>
              </a:rPr>
              <a:t>	d450.</a:t>
            </a:r>
            <a:r>
              <a:rPr lang="it-IT" sz="2800">
                <a:solidFill>
                  <a:srgbClr val="FF0000"/>
                </a:solidFill>
                <a:cs typeface="Arial" pitchFamily="34" charset="0"/>
              </a:rPr>
              <a:t>1</a:t>
            </a:r>
            <a:r>
              <a:rPr lang="it-IT" sz="2800">
                <a:cs typeface="Arial" pitchFamily="34" charset="0"/>
              </a:rPr>
              <a:t> _  	</a:t>
            </a:r>
            <a:r>
              <a:rPr lang="it-IT" sz="2400">
                <a:cs typeface="Arial" pitchFamily="34" charset="0"/>
              </a:rPr>
              <a:t>camminare</a:t>
            </a:r>
            <a:r>
              <a:rPr lang="it-IT" sz="2400">
                <a:solidFill>
                  <a:srgbClr val="00CC00"/>
                </a:solidFill>
                <a:cs typeface="Arial" pitchFamily="34" charset="0"/>
              </a:rPr>
              <a:t> </a:t>
            </a:r>
            <a:r>
              <a:rPr lang="it-IT" sz="2400">
                <a:solidFill>
                  <a:srgbClr val="FF0000"/>
                </a:solidFill>
                <a:cs typeface="Arial" pitchFamily="34" charset="0"/>
              </a:rPr>
              <a:t>con difficoltà lieve</a:t>
            </a:r>
            <a:r>
              <a:rPr lang="it-IT" sz="2800">
                <a:cs typeface="Arial" pitchFamily="34" charset="0"/>
              </a:rPr>
              <a:t>	</a:t>
            </a:r>
          </a:p>
          <a:p>
            <a:pPr>
              <a:defRPr/>
            </a:pPr>
            <a:r>
              <a:rPr lang="it-IT" sz="2800">
                <a:cs typeface="Arial" pitchFamily="34" charset="0"/>
              </a:rPr>
              <a:t>	</a:t>
            </a:r>
          </a:p>
          <a:p>
            <a:pPr>
              <a:defRPr/>
            </a:pPr>
            <a:r>
              <a:rPr lang="it-IT" sz="2800">
                <a:cs typeface="Arial" pitchFamily="34" charset="0"/>
              </a:rPr>
              <a:t>	d450._ </a:t>
            </a:r>
            <a:r>
              <a:rPr lang="it-IT" sz="2800">
                <a:solidFill>
                  <a:srgbClr val="3366FF"/>
                </a:solidFill>
                <a:cs typeface="Arial" pitchFamily="34" charset="0"/>
              </a:rPr>
              <a:t>2</a:t>
            </a:r>
            <a:r>
              <a:rPr lang="it-IT" sz="2800">
                <a:cs typeface="Arial" pitchFamily="34" charset="0"/>
              </a:rPr>
              <a:t>  	</a:t>
            </a:r>
            <a:r>
              <a:rPr lang="it-IT" sz="2400">
                <a:solidFill>
                  <a:srgbClr val="3366FF"/>
                </a:solidFill>
                <a:cs typeface="Arial" pitchFamily="34" charset="0"/>
              </a:rPr>
              <a:t>moderata difficoltà nella capacità</a:t>
            </a:r>
            <a:r>
              <a:rPr lang="it-IT" sz="2400">
                <a:cs typeface="Arial" pitchFamily="34" charset="0"/>
              </a:rPr>
              <a:t> di 				camminare</a:t>
            </a:r>
            <a:endParaRPr lang="it-IT" sz="2000">
              <a:cs typeface="Arial" pitchFamily="34" charset="0"/>
            </a:endParaRPr>
          </a:p>
          <a:p>
            <a:pPr>
              <a:defRPr/>
            </a:pPr>
            <a:endParaRPr lang="it-IT" sz="2800">
              <a:cs typeface="Arial" pitchFamily="34" charset="0"/>
            </a:endParaRPr>
          </a:p>
          <a:p>
            <a:pPr>
              <a:defRPr/>
            </a:pPr>
            <a:r>
              <a:rPr lang="it-IT" sz="2000">
                <a:cs typeface="Arial" pitchFamily="34" charset="0"/>
              </a:rPr>
              <a:t>	</a:t>
            </a:r>
            <a:r>
              <a:rPr lang="it-IT" sz="2800">
                <a:cs typeface="Arial" pitchFamily="34" charset="0"/>
              </a:rPr>
              <a:t>d450.</a:t>
            </a:r>
            <a:r>
              <a:rPr lang="it-IT" sz="2800">
                <a:solidFill>
                  <a:srgbClr val="FF0000"/>
                </a:solidFill>
                <a:cs typeface="Arial" pitchFamily="34" charset="0"/>
              </a:rPr>
              <a:t>1</a:t>
            </a:r>
            <a:r>
              <a:rPr lang="it-IT" sz="2800">
                <a:cs typeface="Arial" pitchFamily="34" charset="0"/>
              </a:rPr>
              <a:t> </a:t>
            </a:r>
            <a:r>
              <a:rPr lang="it-IT" sz="2800">
                <a:solidFill>
                  <a:srgbClr val="0066FF"/>
                </a:solidFill>
                <a:cs typeface="Arial" pitchFamily="34" charset="0"/>
              </a:rPr>
              <a:t>2</a:t>
            </a:r>
            <a:r>
              <a:rPr lang="it-IT" sz="2800">
                <a:cs typeface="Arial" pitchFamily="34" charset="0"/>
              </a:rPr>
              <a:t>  	</a:t>
            </a:r>
            <a:r>
              <a:rPr lang="it-IT" sz="2400">
                <a:solidFill>
                  <a:srgbClr val="3366FF"/>
                </a:solidFill>
                <a:cs typeface="Arial" pitchFamily="34" charset="0"/>
              </a:rPr>
              <a:t>moderata difficoltà nella capacità</a:t>
            </a:r>
            <a:r>
              <a:rPr lang="it-IT" sz="2400">
                <a:cs typeface="Arial" pitchFamily="34" charset="0"/>
              </a:rPr>
              <a:t> di 				camminare, e </a:t>
            </a:r>
            <a:r>
              <a:rPr lang="it-IT" sz="2400">
                <a:solidFill>
                  <a:srgbClr val="FF0000"/>
                </a:solidFill>
                <a:cs typeface="Arial" pitchFamily="34" charset="0"/>
              </a:rPr>
              <a:t>difficoltà lieve</a:t>
            </a:r>
            <a:r>
              <a:rPr lang="it-IT" sz="2400">
                <a:cs typeface="Arial" pitchFamily="34" charset="0"/>
              </a:rPr>
              <a:t> nel 				camminare</a:t>
            </a:r>
          </a:p>
          <a:p>
            <a:pPr>
              <a:defRPr/>
            </a:pPr>
            <a:endParaRPr lang="it-IT" sz="2400">
              <a:cs typeface="Arial" pitchFamily="34" charset="0"/>
            </a:endParaRPr>
          </a:p>
        </p:txBody>
      </p:sp>
      <p:sp>
        <p:nvSpPr>
          <p:cNvPr id="203780" name="Text Box 6"/>
          <p:cNvSpPr txBox="1">
            <a:spLocks noChangeArrowheads="1"/>
          </p:cNvSpPr>
          <p:nvPr/>
        </p:nvSpPr>
        <p:spPr bwMode="auto">
          <a:xfrm>
            <a:off x="457200" y="1524000"/>
            <a:ext cx="8382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 eaLnBrk="0" hangingPunct="0"/>
            <a:r>
              <a:rPr lang="it-IT" sz="3200">
                <a:solidFill>
                  <a:srgbClr val="111111"/>
                </a:solidFill>
              </a:rPr>
              <a:t> </a:t>
            </a:r>
          </a:p>
        </p:txBody>
      </p:sp>
      <p:sp>
        <p:nvSpPr>
          <p:cNvPr id="203781" name="Text Box 7"/>
          <p:cNvSpPr txBox="1">
            <a:spLocks noChangeArrowheads="1"/>
          </p:cNvSpPr>
          <p:nvPr/>
        </p:nvSpPr>
        <p:spPr bwMode="auto">
          <a:xfrm>
            <a:off x="214313" y="571500"/>
            <a:ext cx="692943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 eaLnBrk="0" hangingPunct="0"/>
            <a:r>
              <a:rPr lang="it-IT">
                <a:solidFill>
                  <a:srgbClr val="111111"/>
                </a:solidFill>
              </a:rPr>
              <a:t> </a:t>
            </a:r>
            <a:r>
              <a:rPr lang="it-IT" sz="2400">
                <a:solidFill>
                  <a:srgbClr val="111111"/>
                </a:solidFill>
              </a:rPr>
              <a:t>ATTIVITÀ E PARTECIPAZIONE - Uso</a:t>
            </a:r>
          </a:p>
        </p:txBody>
      </p:sp>
    </p:spTree>
  </p:cSld>
  <p:clrMapOvr>
    <a:masterClrMapping/>
  </p:clrMapOvr>
  <p:transition advTm="205568"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Text Box 2"/>
          <p:cNvSpPr txBox="1">
            <a:spLocks noChangeArrowheads="1"/>
          </p:cNvSpPr>
          <p:nvPr/>
        </p:nvSpPr>
        <p:spPr bwMode="auto">
          <a:xfrm>
            <a:off x="304800" y="1524000"/>
            <a:ext cx="8382000" cy="387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 eaLnBrk="0" hangingPunct="0"/>
            <a:endParaRPr lang="it-IT">
              <a:solidFill>
                <a:srgbClr val="111111"/>
              </a:solidFill>
            </a:endParaRPr>
          </a:p>
          <a:p>
            <a:pPr eaLnBrk="0" hangingPunct="0"/>
            <a:r>
              <a:rPr lang="it-IT" sz="2400">
                <a:solidFill>
                  <a:srgbClr val="111111"/>
                </a:solidFill>
              </a:rPr>
              <a:t>d4751.</a:t>
            </a:r>
            <a:r>
              <a:rPr lang="it-IT" sz="2400">
                <a:solidFill>
                  <a:srgbClr val="FF0000"/>
                </a:solidFill>
              </a:rPr>
              <a:t>4</a:t>
            </a:r>
            <a:r>
              <a:rPr lang="it-IT" sz="2400">
                <a:solidFill>
                  <a:srgbClr val="111111"/>
                </a:solidFill>
              </a:rPr>
              <a:t> </a:t>
            </a:r>
            <a:r>
              <a:rPr lang="it-IT" sz="2400">
                <a:solidFill>
                  <a:srgbClr val="0066FF"/>
                </a:solidFill>
              </a:rPr>
              <a:t>1</a:t>
            </a:r>
          </a:p>
          <a:p>
            <a:pPr algn="just" eaLnBrk="0" hangingPunct="0"/>
            <a:r>
              <a:rPr lang="it-IT" sz="2400">
                <a:solidFill>
                  <a:srgbClr val="0066FF"/>
                </a:solidFill>
              </a:rPr>
              <a:t>Lieve difficoltà nella capacità</a:t>
            </a:r>
            <a:r>
              <a:rPr lang="it-IT" sz="2400">
                <a:solidFill>
                  <a:srgbClr val="111111"/>
                </a:solidFill>
              </a:rPr>
              <a:t> di guidare un’auto, ma </a:t>
            </a:r>
            <a:r>
              <a:rPr lang="it-IT" sz="2400">
                <a:solidFill>
                  <a:srgbClr val="FF0000"/>
                </a:solidFill>
              </a:rPr>
              <a:t>assenza totale di performance</a:t>
            </a:r>
            <a:r>
              <a:rPr lang="it-IT" sz="2400">
                <a:solidFill>
                  <a:srgbClr val="111111"/>
                </a:solidFill>
              </a:rPr>
              <a:t> nel guidare.</a:t>
            </a:r>
          </a:p>
          <a:p>
            <a:pPr eaLnBrk="0" hangingPunct="0"/>
            <a:endParaRPr lang="it-IT" sz="2400">
              <a:solidFill>
                <a:srgbClr val="111111"/>
              </a:solidFill>
            </a:endParaRPr>
          </a:p>
          <a:p>
            <a:pPr eaLnBrk="0" hangingPunct="0"/>
            <a:endParaRPr lang="it-IT" sz="2400">
              <a:solidFill>
                <a:srgbClr val="111111"/>
              </a:solidFill>
            </a:endParaRPr>
          </a:p>
          <a:p>
            <a:pPr eaLnBrk="0" hangingPunct="0"/>
            <a:r>
              <a:rPr lang="it-IT" sz="2800">
                <a:solidFill>
                  <a:srgbClr val="111111"/>
                </a:solidFill>
              </a:rPr>
              <a:t> </a:t>
            </a:r>
            <a:r>
              <a:rPr lang="it-IT" sz="2400">
                <a:solidFill>
                  <a:srgbClr val="111111"/>
                </a:solidFill>
              </a:rPr>
              <a:t>d9201.</a:t>
            </a:r>
            <a:r>
              <a:rPr lang="it-IT" sz="2400">
                <a:solidFill>
                  <a:srgbClr val="FF0000"/>
                </a:solidFill>
              </a:rPr>
              <a:t>1</a:t>
            </a:r>
            <a:r>
              <a:rPr lang="it-IT" sz="2400">
                <a:solidFill>
                  <a:srgbClr val="111111"/>
                </a:solidFill>
              </a:rPr>
              <a:t> </a:t>
            </a:r>
            <a:r>
              <a:rPr lang="it-IT" sz="2400">
                <a:solidFill>
                  <a:srgbClr val="0066FF"/>
                </a:solidFill>
              </a:rPr>
              <a:t>3 </a:t>
            </a:r>
          </a:p>
          <a:p>
            <a:pPr algn="just" eaLnBrk="0" hangingPunct="0"/>
            <a:r>
              <a:rPr lang="it-IT" sz="2400">
                <a:solidFill>
                  <a:srgbClr val="0066FF"/>
                </a:solidFill>
              </a:rPr>
              <a:t>Significativa difficoltà nella capacità </a:t>
            </a:r>
            <a:r>
              <a:rPr lang="it-IT" sz="2400"/>
              <a:t>di giocare a basket, ma</a:t>
            </a:r>
            <a:r>
              <a:rPr lang="it-IT" sz="2400">
                <a:solidFill>
                  <a:srgbClr val="0066FF"/>
                </a:solidFill>
              </a:rPr>
              <a:t> </a:t>
            </a:r>
            <a:r>
              <a:rPr lang="it-IT" sz="2400">
                <a:solidFill>
                  <a:srgbClr val="FF0000"/>
                </a:solidFill>
              </a:rPr>
              <a:t>problemi minimi nella performance</a:t>
            </a:r>
            <a:r>
              <a:rPr lang="it-IT" sz="2400">
                <a:solidFill>
                  <a:srgbClr val="0066FF"/>
                </a:solidFill>
              </a:rPr>
              <a:t> </a:t>
            </a:r>
            <a:r>
              <a:rPr lang="it-IT" sz="2400"/>
              <a:t>nel giocare.</a:t>
            </a:r>
          </a:p>
          <a:p>
            <a:pPr eaLnBrk="0" hangingPunct="0"/>
            <a:endParaRPr lang="it-IT" sz="3200">
              <a:solidFill>
                <a:srgbClr val="111111"/>
              </a:solidFill>
            </a:endParaRPr>
          </a:p>
        </p:txBody>
      </p:sp>
      <p:sp>
        <p:nvSpPr>
          <p:cNvPr id="204803" name="Text Box 3"/>
          <p:cNvSpPr txBox="1">
            <a:spLocks noChangeArrowheads="1"/>
          </p:cNvSpPr>
          <p:nvPr/>
        </p:nvSpPr>
        <p:spPr bwMode="auto">
          <a:xfrm>
            <a:off x="357188" y="500063"/>
            <a:ext cx="7643812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 eaLnBrk="0" hangingPunct="0"/>
            <a:r>
              <a:rPr lang="it-IT" sz="2400">
                <a:solidFill>
                  <a:srgbClr val="111111"/>
                </a:solidFill>
              </a:rPr>
              <a:t>ATTIVITÀ E PARTECIPAZIONE - Esempi</a:t>
            </a:r>
          </a:p>
        </p:txBody>
      </p:sp>
    </p:spTree>
  </p:cSld>
  <p:clrMapOvr>
    <a:masterClrMapping/>
  </p:clrMapOvr>
  <p:transition advTm="205568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Segnaposto contenuto 2"/>
          <p:cNvSpPr>
            <a:spLocks noGrp="1"/>
          </p:cNvSpPr>
          <p:nvPr>
            <p:ph idx="1"/>
          </p:nvPr>
        </p:nvSpPr>
        <p:spPr>
          <a:xfrm>
            <a:off x="285750" y="428625"/>
            <a:ext cx="8096250" cy="5357813"/>
          </a:xfrm>
        </p:spPr>
        <p:txBody>
          <a:bodyPr>
            <a:normAutofit fontScale="925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it-IT" sz="30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3000" dirty="0" smtClean="0"/>
              <a:t>ICIDH (1980) </a:t>
            </a:r>
            <a:r>
              <a:rPr lang="it-IT" sz="3000" i="1" dirty="0" smtClean="0"/>
              <a:t>La Classificazione Internazionale delle menomazioni, delle disabilità e degli handicap </a:t>
            </a:r>
            <a:r>
              <a:rPr lang="it-IT" sz="3000" dirty="0" smtClean="0"/>
              <a:t>non coglie la causa della patologia, ma l’importanza e l’influenza che il contesto ambientale esercita sullo stato di salute delle popolazioni.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it-IT" sz="30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3000" dirty="0" smtClean="0"/>
              <a:t> Con l’ICIDH non si parte più dal concetto di malattia inteso come menomazione, ma dal concetto di</a:t>
            </a:r>
            <a:r>
              <a:rPr lang="it-IT" sz="3000" u="sng" dirty="0" smtClean="0"/>
              <a:t> salute,</a:t>
            </a:r>
            <a:r>
              <a:rPr lang="it-IT" sz="3000" dirty="0" smtClean="0"/>
              <a:t> inteso come </a:t>
            </a:r>
            <a:r>
              <a:rPr lang="it-IT" sz="3000" u="sng" dirty="0" smtClean="0"/>
              <a:t>benessere fisico, mentale, relazionale e sociale</a:t>
            </a:r>
            <a:r>
              <a:rPr lang="it-IT" sz="3000" dirty="0" smtClean="0"/>
              <a:t> che riguarda l’individuo, la sua globalità e l’interazione con l’ambiente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2400" dirty="0" smtClean="0"/>
              <a:t/>
            </a:r>
            <a:br>
              <a:rPr lang="it-IT" sz="2400" dirty="0" smtClean="0"/>
            </a:br>
            <a:endParaRPr lang="it-IT" sz="2400" dirty="0" smtClean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ChangeArrowheads="1"/>
          </p:cNvSpPr>
          <p:nvPr/>
        </p:nvSpPr>
        <p:spPr bwMode="auto">
          <a:xfrm>
            <a:off x="2511425" y="152400"/>
            <a:ext cx="3810000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983" tIns="46792" rIns="89983" bIns="46792" anchor="ctr"/>
          <a:lstStyle/>
          <a:p>
            <a:pPr eaLnBrk="0" hangingPunct="0"/>
            <a:endParaRPr lang="it-IT" sz="2300">
              <a:latin typeface="Times" pitchFamily="18" charset="0"/>
            </a:endParaRPr>
          </a:p>
        </p:txBody>
      </p:sp>
      <p:sp>
        <p:nvSpPr>
          <p:cNvPr id="205827" name="Text Box 3"/>
          <p:cNvSpPr txBox="1">
            <a:spLocks noChangeArrowheads="1"/>
          </p:cNvSpPr>
          <p:nvPr/>
        </p:nvSpPr>
        <p:spPr bwMode="auto">
          <a:xfrm>
            <a:off x="0" y="517525"/>
            <a:ext cx="91440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83" tIns="46792" rIns="89983" bIns="46792" anchor="b">
            <a:spAutoFit/>
          </a:bodyPr>
          <a:lstStyle/>
          <a:p>
            <a:pPr eaLnBrk="0" hangingPunct="0"/>
            <a:r>
              <a:rPr lang="it-IT" sz="2400"/>
              <a:t>FATTORI AMBIENTALI</a:t>
            </a:r>
            <a:endParaRPr lang="it-IT" sz="2400">
              <a:solidFill>
                <a:srgbClr val="111111"/>
              </a:solidFill>
            </a:endParaRPr>
          </a:p>
        </p:txBody>
      </p:sp>
      <p:sp>
        <p:nvSpPr>
          <p:cNvPr id="205828" name="Text Box 4"/>
          <p:cNvSpPr txBox="1">
            <a:spLocks noChangeArrowheads="1"/>
          </p:cNvSpPr>
          <p:nvPr/>
        </p:nvSpPr>
        <p:spPr bwMode="auto">
          <a:xfrm>
            <a:off x="228600" y="1066800"/>
            <a:ext cx="8686800" cy="4633913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endParaRPr lang="it-IT" i="1">
              <a:solidFill>
                <a:srgbClr val="0066FF"/>
              </a:solidFill>
              <a:cs typeface="Arial" pitchFamily="34" charset="0"/>
            </a:endParaRPr>
          </a:p>
          <a:p>
            <a:endParaRPr lang="it-IT" sz="2000" i="1">
              <a:solidFill>
                <a:srgbClr val="0066FF"/>
              </a:solidFill>
              <a:cs typeface="Arial" pitchFamily="34" charset="0"/>
            </a:endParaRPr>
          </a:p>
          <a:p>
            <a:endParaRPr lang="it-IT" sz="2000" i="1">
              <a:solidFill>
                <a:srgbClr val="0066FF"/>
              </a:solidFill>
              <a:cs typeface="Arial" pitchFamily="34" charset="0"/>
            </a:endParaRPr>
          </a:p>
          <a:p>
            <a:endParaRPr lang="it-IT" sz="2000" i="1">
              <a:solidFill>
                <a:srgbClr val="0066FF"/>
              </a:solidFill>
              <a:cs typeface="Arial" pitchFamily="34" charset="0"/>
            </a:endParaRPr>
          </a:p>
          <a:p>
            <a:endParaRPr lang="it-IT" sz="2000" i="1">
              <a:solidFill>
                <a:srgbClr val="0066FF"/>
              </a:solidFill>
              <a:cs typeface="Arial" pitchFamily="34" charset="0"/>
            </a:endParaRPr>
          </a:p>
          <a:p>
            <a:endParaRPr lang="it-IT" sz="2000" i="1">
              <a:solidFill>
                <a:srgbClr val="0066FF"/>
              </a:solidFill>
              <a:cs typeface="Arial" pitchFamily="34" charset="0"/>
            </a:endParaRPr>
          </a:p>
          <a:p>
            <a:endParaRPr lang="it-IT" sz="2000" i="1">
              <a:solidFill>
                <a:srgbClr val="0066FF"/>
              </a:solidFill>
              <a:cs typeface="Arial" pitchFamily="34" charset="0"/>
            </a:endParaRPr>
          </a:p>
          <a:p>
            <a:endParaRPr lang="it-IT" sz="2000" i="1">
              <a:solidFill>
                <a:srgbClr val="0066FF"/>
              </a:solidFill>
              <a:cs typeface="Arial" pitchFamily="34" charset="0"/>
            </a:endParaRPr>
          </a:p>
          <a:p>
            <a:endParaRPr lang="it-IT" sz="2000" i="1">
              <a:solidFill>
                <a:srgbClr val="0066FF"/>
              </a:solidFill>
              <a:cs typeface="Arial" pitchFamily="34" charset="0"/>
            </a:endParaRPr>
          </a:p>
          <a:p>
            <a:endParaRPr lang="it-IT" sz="2000" i="1">
              <a:solidFill>
                <a:srgbClr val="0066FF"/>
              </a:solidFill>
              <a:cs typeface="Arial" pitchFamily="34" charset="0"/>
            </a:endParaRPr>
          </a:p>
          <a:p>
            <a:endParaRPr lang="it-IT" sz="2000" i="1">
              <a:solidFill>
                <a:srgbClr val="0066FF"/>
              </a:solidFill>
              <a:cs typeface="Arial" pitchFamily="34" charset="0"/>
            </a:endParaRPr>
          </a:p>
          <a:p>
            <a:endParaRPr lang="it-IT" sz="2000" i="1">
              <a:solidFill>
                <a:srgbClr val="0066FF"/>
              </a:solidFill>
              <a:cs typeface="Arial" pitchFamily="34" charset="0"/>
            </a:endParaRPr>
          </a:p>
          <a:p>
            <a:endParaRPr lang="it-IT" sz="2000" i="1">
              <a:solidFill>
                <a:srgbClr val="0066FF"/>
              </a:solidFill>
              <a:cs typeface="Arial" pitchFamily="34" charset="0"/>
            </a:endParaRPr>
          </a:p>
          <a:p>
            <a:endParaRPr lang="it-IT" sz="2000" i="1">
              <a:solidFill>
                <a:srgbClr val="0066FF"/>
              </a:solidFill>
              <a:cs typeface="Arial" pitchFamily="34" charset="0"/>
            </a:endParaRPr>
          </a:p>
          <a:p>
            <a:endParaRPr lang="it-IT" sz="2000">
              <a:cs typeface="Arial" pitchFamily="34" charset="0"/>
            </a:endParaRPr>
          </a:p>
        </p:txBody>
      </p:sp>
      <p:sp>
        <p:nvSpPr>
          <p:cNvPr id="86021" name="Text Box 6"/>
          <p:cNvSpPr txBox="1">
            <a:spLocks noChangeArrowheads="1"/>
          </p:cNvSpPr>
          <p:nvPr/>
        </p:nvSpPr>
        <p:spPr bwMode="auto">
          <a:xfrm>
            <a:off x="838200" y="2251075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2" tIns="45711" rIns="91422" bIns="45711">
            <a:spAutoFit/>
          </a:bodyPr>
          <a:lstStyle/>
          <a:p>
            <a:pPr algn="ctr" eaLnBrk="0" hangingPunct="0">
              <a:defRPr/>
            </a:pPr>
            <a:r>
              <a:rPr lang="it-IT" sz="2400" dirty="0">
                <a:latin typeface="+mj-lt"/>
              </a:rPr>
              <a:t>Barriera</a:t>
            </a:r>
          </a:p>
        </p:txBody>
      </p:sp>
      <p:sp>
        <p:nvSpPr>
          <p:cNvPr id="86022" name="Text Box 7"/>
          <p:cNvSpPr txBox="1">
            <a:spLocks noChangeArrowheads="1"/>
          </p:cNvSpPr>
          <p:nvPr/>
        </p:nvSpPr>
        <p:spPr bwMode="auto">
          <a:xfrm>
            <a:off x="5486400" y="2251075"/>
            <a:ext cx="24399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2" tIns="45711" rIns="91422" bIns="45711">
            <a:spAutoFit/>
          </a:bodyPr>
          <a:lstStyle/>
          <a:p>
            <a:pPr algn="ctr" eaLnBrk="0" hangingPunct="0">
              <a:defRPr/>
            </a:pPr>
            <a:r>
              <a:rPr lang="it-IT" sz="2400" dirty="0">
                <a:latin typeface="+mj-lt"/>
              </a:rPr>
              <a:t>Facilitatore</a:t>
            </a:r>
          </a:p>
        </p:txBody>
      </p:sp>
      <p:sp>
        <p:nvSpPr>
          <p:cNvPr id="86023" name="Rectangle 8"/>
          <p:cNvSpPr>
            <a:spLocks noChangeArrowheads="1"/>
          </p:cNvSpPr>
          <p:nvPr/>
        </p:nvSpPr>
        <p:spPr bwMode="auto">
          <a:xfrm>
            <a:off x="142875" y="2905125"/>
            <a:ext cx="4124325" cy="286385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35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defRPr/>
            </a:pPr>
            <a:r>
              <a:rPr lang="it-IT" sz="2000" dirty="0" err="1">
                <a:solidFill>
                  <a:srgbClr val="292929"/>
                </a:solidFill>
                <a:latin typeface="+mj-lt"/>
              </a:rPr>
              <a:t>exxx</a:t>
            </a:r>
            <a:r>
              <a:rPr lang="it-IT" sz="2000" dirty="0">
                <a:solidFill>
                  <a:srgbClr val="292929"/>
                </a:solidFill>
                <a:latin typeface="+mj-lt"/>
              </a:rPr>
              <a:t>.0	  NESSUNA barriera</a:t>
            </a:r>
          </a:p>
          <a:p>
            <a:pPr eaLnBrk="0" hangingPunct="0">
              <a:defRPr/>
            </a:pPr>
            <a:r>
              <a:rPr lang="it-IT" sz="2000" dirty="0" err="1">
                <a:solidFill>
                  <a:srgbClr val="292929"/>
                </a:solidFill>
                <a:latin typeface="+mj-lt"/>
              </a:rPr>
              <a:t>exxx</a:t>
            </a:r>
            <a:r>
              <a:rPr lang="it-IT" sz="2000" dirty="0">
                <a:solidFill>
                  <a:srgbClr val="292929"/>
                </a:solidFill>
                <a:latin typeface="+mj-lt"/>
              </a:rPr>
              <a:t>.1	  barriera LIEVE</a:t>
            </a:r>
          </a:p>
          <a:p>
            <a:pPr eaLnBrk="0" hangingPunct="0">
              <a:defRPr/>
            </a:pPr>
            <a:r>
              <a:rPr lang="it-IT" sz="2000" dirty="0" err="1">
                <a:solidFill>
                  <a:srgbClr val="292929"/>
                </a:solidFill>
                <a:latin typeface="+mj-lt"/>
              </a:rPr>
              <a:t>exxx</a:t>
            </a:r>
            <a:r>
              <a:rPr lang="it-IT" sz="2000" dirty="0">
                <a:solidFill>
                  <a:srgbClr val="292929"/>
                </a:solidFill>
                <a:latin typeface="+mj-lt"/>
              </a:rPr>
              <a:t>.2	  barriera MEDIA	</a:t>
            </a:r>
          </a:p>
          <a:p>
            <a:pPr eaLnBrk="0" hangingPunct="0">
              <a:defRPr/>
            </a:pPr>
            <a:r>
              <a:rPr lang="it-IT" sz="2000" dirty="0" err="1">
                <a:solidFill>
                  <a:srgbClr val="292929"/>
                </a:solidFill>
                <a:latin typeface="+mj-lt"/>
              </a:rPr>
              <a:t>exxx</a:t>
            </a:r>
            <a:r>
              <a:rPr lang="it-IT" sz="2000" dirty="0">
                <a:solidFill>
                  <a:srgbClr val="292929"/>
                </a:solidFill>
                <a:latin typeface="+mj-lt"/>
              </a:rPr>
              <a:t>.3	  barriera GRAVE	</a:t>
            </a:r>
          </a:p>
          <a:p>
            <a:pPr eaLnBrk="0" hangingPunct="0">
              <a:defRPr/>
            </a:pPr>
            <a:r>
              <a:rPr lang="it-IT" sz="2000" dirty="0" err="1">
                <a:solidFill>
                  <a:srgbClr val="292929"/>
                </a:solidFill>
                <a:latin typeface="+mj-lt"/>
              </a:rPr>
              <a:t>exxx</a:t>
            </a:r>
            <a:r>
              <a:rPr lang="it-IT" sz="2000" dirty="0">
                <a:solidFill>
                  <a:srgbClr val="292929"/>
                </a:solidFill>
                <a:latin typeface="+mj-lt"/>
              </a:rPr>
              <a:t>.4	  barriera COMPLETA</a:t>
            </a:r>
          </a:p>
          <a:p>
            <a:pPr eaLnBrk="0" hangingPunct="0">
              <a:defRPr/>
            </a:pPr>
            <a:endParaRPr lang="it-IT" sz="2000" dirty="0">
              <a:solidFill>
                <a:srgbClr val="292929"/>
              </a:solidFill>
              <a:latin typeface="+mj-lt"/>
            </a:endParaRPr>
          </a:p>
          <a:p>
            <a:pPr eaLnBrk="0" hangingPunct="0">
              <a:defRPr/>
            </a:pPr>
            <a:r>
              <a:rPr lang="it-IT" sz="2000" dirty="0" err="1">
                <a:solidFill>
                  <a:srgbClr val="292929"/>
                </a:solidFill>
                <a:latin typeface="+mj-lt"/>
              </a:rPr>
              <a:t>exxx</a:t>
            </a:r>
            <a:r>
              <a:rPr lang="it-IT" sz="2000" dirty="0">
                <a:solidFill>
                  <a:srgbClr val="292929"/>
                </a:solidFill>
                <a:latin typeface="+mj-lt"/>
              </a:rPr>
              <a:t>.8	  barriera non specificato</a:t>
            </a:r>
          </a:p>
          <a:p>
            <a:pPr eaLnBrk="0" hangingPunct="0">
              <a:defRPr/>
            </a:pPr>
            <a:r>
              <a:rPr lang="it-IT" sz="2000" dirty="0" err="1">
                <a:solidFill>
                  <a:srgbClr val="292929"/>
                </a:solidFill>
                <a:latin typeface="+mj-lt"/>
              </a:rPr>
              <a:t>exxx</a:t>
            </a:r>
            <a:r>
              <a:rPr lang="it-IT" sz="2000" dirty="0">
                <a:solidFill>
                  <a:srgbClr val="292929"/>
                </a:solidFill>
                <a:latin typeface="+mj-lt"/>
              </a:rPr>
              <a:t>.9	  non applicabile	</a:t>
            </a:r>
          </a:p>
        </p:txBody>
      </p:sp>
      <p:sp>
        <p:nvSpPr>
          <p:cNvPr id="86024" name="Text Box 9"/>
          <p:cNvSpPr txBox="1">
            <a:spLocks noChangeArrowheads="1"/>
          </p:cNvSpPr>
          <p:nvPr/>
        </p:nvSpPr>
        <p:spPr bwMode="auto">
          <a:xfrm>
            <a:off x="3214688" y="1571625"/>
            <a:ext cx="2667000" cy="396875"/>
          </a:xfrm>
          <a:prstGeom prst="rect">
            <a:avLst/>
          </a:prstGeom>
          <a:solidFill>
            <a:srgbClr val="00B0F0"/>
          </a:solidFill>
          <a:ln w="9525">
            <a:noFill/>
            <a:miter lim="800000"/>
            <a:headEnd/>
            <a:tailEnd/>
          </a:ln>
        </p:spPr>
        <p:txBody>
          <a:bodyPr lIns="91422" tIns="45711" rIns="91422" bIns="45711">
            <a:spAutoFit/>
          </a:bodyPr>
          <a:lstStyle/>
          <a:p>
            <a:pPr algn="ctr" eaLnBrk="0" hangingPunct="0">
              <a:defRPr/>
            </a:pPr>
            <a:r>
              <a:rPr lang="it-IT" sz="2000" dirty="0">
                <a:solidFill>
                  <a:schemeClr val="bg1"/>
                </a:solidFill>
                <a:latin typeface="+mj-lt"/>
              </a:rPr>
              <a:t>QUALIFICATORE</a:t>
            </a:r>
            <a:endParaRPr lang="it-IT" sz="1400" dirty="0">
              <a:solidFill>
                <a:srgbClr val="111111"/>
              </a:solidFill>
              <a:latin typeface="+mj-lt"/>
            </a:endParaRPr>
          </a:p>
        </p:txBody>
      </p:sp>
      <p:cxnSp>
        <p:nvCxnSpPr>
          <p:cNvPr id="205833" name="AutoShape 10"/>
          <p:cNvCxnSpPr>
            <a:cxnSpLocks noChangeShapeType="1"/>
            <a:stCxn id="86024" idx="2"/>
            <a:endCxn id="86022" idx="0"/>
          </p:cNvCxnSpPr>
          <p:nvPr/>
        </p:nvCxnSpPr>
        <p:spPr bwMode="auto">
          <a:xfrm rot="16200000" flipH="1">
            <a:off x="5486400" y="1030288"/>
            <a:ext cx="282575" cy="2159000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205834" name="AutoShape 11"/>
          <p:cNvCxnSpPr>
            <a:cxnSpLocks noChangeShapeType="1"/>
            <a:stCxn id="86021" idx="0"/>
            <a:endCxn id="86024" idx="2"/>
          </p:cNvCxnSpPr>
          <p:nvPr/>
        </p:nvCxnSpPr>
        <p:spPr bwMode="auto">
          <a:xfrm rot="5400000" flipH="1" flipV="1">
            <a:off x="3180556" y="883444"/>
            <a:ext cx="282575" cy="2452688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86027" name="Rectangle 12"/>
          <p:cNvSpPr>
            <a:spLocks noChangeArrowheads="1"/>
          </p:cNvSpPr>
          <p:nvPr/>
        </p:nvSpPr>
        <p:spPr bwMode="auto">
          <a:xfrm>
            <a:off x="4357688" y="2928938"/>
            <a:ext cx="4643437" cy="2556727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it-IT" sz="2000" dirty="0">
                <a:solidFill>
                  <a:srgbClr val="292929"/>
                </a:solidFill>
                <a:latin typeface="+mj-lt"/>
              </a:rPr>
              <a:t>exxx+0  NESSUN facilitatore</a:t>
            </a:r>
          </a:p>
          <a:p>
            <a:pPr eaLnBrk="0" hangingPunct="0">
              <a:defRPr/>
            </a:pPr>
            <a:r>
              <a:rPr lang="it-IT" sz="2000" dirty="0">
                <a:solidFill>
                  <a:srgbClr val="292929"/>
                </a:solidFill>
                <a:latin typeface="+mj-lt"/>
              </a:rPr>
              <a:t>exxx+1  facilitatore LIEVE</a:t>
            </a:r>
          </a:p>
          <a:p>
            <a:pPr eaLnBrk="0" hangingPunct="0">
              <a:defRPr/>
            </a:pPr>
            <a:r>
              <a:rPr lang="it-IT" sz="2000" dirty="0">
                <a:solidFill>
                  <a:srgbClr val="292929"/>
                </a:solidFill>
                <a:latin typeface="+mj-lt"/>
              </a:rPr>
              <a:t>exxx+2  facilitatore MEDIO</a:t>
            </a:r>
          </a:p>
          <a:p>
            <a:pPr eaLnBrk="0" hangingPunct="0">
              <a:defRPr/>
            </a:pPr>
            <a:r>
              <a:rPr lang="it-IT" sz="2000" dirty="0">
                <a:solidFill>
                  <a:srgbClr val="292929"/>
                </a:solidFill>
                <a:latin typeface="+mj-lt"/>
              </a:rPr>
              <a:t>exxx+3  facilitatore SOSTANZIALE</a:t>
            </a:r>
          </a:p>
          <a:p>
            <a:pPr eaLnBrk="0" hangingPunct="0">
              <a:defRPr/>
            </a:pPr>
            <a:r>
              <a:rPr lang="it-IT" sz="2000" dirty="0">
                <a:solidFill>
                  <a:srgbClr val="292929"/>
                </a:solidFill>
                <a:latin typeface="+mj-lt"/>
              </a:rPr>
              <a:t>exxx+4  facilitatore COMPLETO</a:t>
            </a:r>
          </a:p>
          <a:p>
            <a:pPr eaLnBrk="0" hangingPunct="0">
              <a:defRPr/>
            </a:pPr>
            <a:endParaRPr lang="it-IT" sz="2000" dirty="0">
              <a:solidFill>
                <a:srgbClr val="292929"/>
              </a:solidFill>
              <a:latin typeface="+mj-lt"/>
            </a:endParaRPr>
          </a:p>
          <a:p>
            <a:pPr eaLnBrk="0" hangingPunct="0">
              <a:defRPr/>
            </a:pPr>
            <a:r>
              <a:rPr lang="it-IT" sz="2000" dirty="0">
                <a:solidFill>
                  <a:srgbClr val="292929"/>
                </a:solidFill>
                <a:latin typeface="+mj-lt"/>
              </a:rPr>
              <a:t>exxx+8  facilitatore non specificato </a:t>
            </a:r>
          </a:p>
          <a:p>
            <a:pPr eaLnBrk="0" hangingPunct="0">
              <a:defRPr/>
            </a:pPr>
            <a:r>
              <a:rPr lang="it-IT" sz="2000" dirty="0" err="1">
                <a:solidFill>
                  <a:srgbClr val="292929"/>
                </a:solidFill>
                <a:latin typeface="+mj-lt"/>
              </a:rPr>
              <a:t>exxx</a:t>
            </a:r>
            <a:r>
              <a:rPr lang="it-IT" sz="2000" dirty="0">
                <a:solidFill>
                  <a:srgbClr val="292929"/>
                </a:solidFill>
                <a:latin typeface="+mj-lt"/>
              </a:rPr>
              <a:t>.9    non applicabile </a:t>
            </a:r>
            <a:r>
              <a:rPr lang="it-IT" sz="2000" dirty="0">
                <a:solidFill>
                  <a:srgbClr val="292929"/>
                </a:solidFill>
                <a:latin typeface="Tahoma" pitchFamily="34" charset="0"/>
              </a:rPr>
              <a:t>	</a:t>
            </a:r>
          </a:p>
        </p:txBody>
      </p:sp>
    </p:spTree>
  </p:cSld>
  <p:clrMapOvr>
    <a:masterClrMapping/>
  </p:clrMapOvr>
  <p:transition advTm="205568"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Text Box 3"/>
          <p:cNvSpPr txBox="1">
            <a:spLocks noChangeArrowheads="1"/>
          </p:cNvSpPr>
          <p:nvPr/>
        </p:nvSpPr>
        <p:spPr bwMode="auto">
          <a:xfrm>
            <a:off x="285750" y="142875"/>
            <a:ext cx="714375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83" tIns="46792" rIns="89983" bIns="46792" anchor="ctr">
            <a:spAutoFit/>
          </a:bodyPr>
          <a:lstStyle/>
          <a:p>
            <a:pPr eaLnBrk="0" hangingPunct="0"/>
            <a:r>
              <a:rPr lang="it-IT" sz="2400"/>
              <a:t>Fattori Ambientali </a:t>
            </a:r>
            <a:r>
              <a:rPr lang="it-IT" sz="2400">
                <a:solidFill>
                  <a:srgbClr val="111111"/>
                </a:solidFill>
              </a:rPr>
              <a:t>- Esempi</a:t>
            </a:r>
          </a:p>
        </p:txBody>
      </p:sp>
      <p:sp>
        <p:nvSpPr>
          <p:cNvPr id="87043" name="Text Box 7"/>
          <p:cNvSpPr txBox="1">
            <a:spLocks noChangeArrowheads="1"/>
          </p:cNvSpPr>
          <p:nvPr/>
        </p:nvSpPr>
        <p:spPr bwMode="auto">
          <a:xfrm>
            <a:off x="214313" y="714375"/>
            <a:ext cx="8610600" cy="517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 eaLnBrk="0" hangingPunct="0">
              <a:defRPr/>
            </a:pPr>
            <a:r>
              <a:rPr lang="it-IT" sz="2800" i="1" dirty="0" err="1">
                <a:solidFill>
                  <a:srgbClr val="111111"/>
                </a:solidFill>
              </a:rPr>
              <a:t>…un</a:t>
            </a:r>
            <a:r>
              <a:rPr lang="it-IT" sz="2800" i="1" dirty="0">
                <a:solidFill>
                  <a:srgbClr val="111111"/>
                </a:solidFill>
              </a:rPr>
              <a:t> bambino con ritardo mentale ha un </a:t>
            </a:r>
          </a:p>
          <a:p>
            <a:pPr eaLnBrk="0" hangingPunct="0">
              <a:defRPr/>
            </a:pPr>
            <a:r>
              <a:rPr lang="it-IT" sz="2800" i="1" dirty="0">
                <a:solidFill>
                  <a:srgbClr val="111111"/>
                </a:solidFill>
              </a:rPr>
              <a:t>insegnante di supporto</a:t>
            </a:r>
            <a:r>
              <a:rPr lang="it-IT" sz="3200" i="1" dirty="0">
                <a:solidFill>
                  <a:srgbClr val="111111"/>
                </a:solidFill>
              </a:rPr>
              <a:t>...</a:t>
            </a:r>
            <a:endParaRPr lang="it-IT" i="1" dirty="0">
              <a:solidFill>
                <a:srgbClr val="111111"/>
              </a:solidFill>
            </a:endParaRPr>
          </a:p>
          <a:p>
            <a:pPr eaLnBrk="0" hangingPunct="0">
              <a:defRPr/>
            </a:pPr>
            <a:r>
              <a:rPr lang="it-IT" dirty="0">
                <a:solidFill>
                  <a:srgbClr val="111111"/>
                </a:solidFill>
              </a:rPr>
              <a:t>                                                    </a:t>
            </a:r>
            <a:r>
              <a:rPr lang="it-IT" sz="2400" dirty="0">
                <a:solidFill>
                  <a:srgbClr val="111111"/>
                </a:solidFill>
                <a:latin typeface="+mj-lt"/>
              </a:rPr>
              <a:t>e330+</a:t>
            </a:r>
            <a:r>
              <a:rPr lang="it-IT" sz="2400" dirty="0">
                <a:solidFill>
                  <a:srgbClr val="FF0000"/>
                </a:solidFill>
                <a:latin typeface="+mj-lt"/>
              </a:rPr>
              <a:t>3</a:t>
            </a:r>
            <a:r>
              <a:rPr lang="it-IT" dirty="0">
                <a:solidFill>
                  <a:srgbClr val="111111"/>
                </a:solidFill>
              </a:rPr>
              <a:t>	</a:t>
            </a:r>
          </a:p>
          <a:p>
            <a:pPr eaLnBrk="0" hangingPunct="0">
              <a:defRPr/>
            </a:pPr>
            <a:endParaRPr lang="it-IT" dirty="0">
              <a:solidFill>
                <a:srgbClr val="111111"/>
              </a:solidFill>
            </a:endParaRPr>
          </a:p>
          <a:p>
            <a:pPr lvl="1" eaLnBrk="0" hangingPunct="0">
              <a:defRPr/>
            </a:pPr>
            <a:r>
              <a:rPr lang="it-IT" sz="2000" dirty="0"/>
              <a:t>Persone in posizione di autorità        insegnante: è un</a:t>
            </a:r>
          </a:p>
          <a:p>
            <a:pPr lvl="1" eaLnBrk="0" hangingPunct="0">
              <a:defRPr/>
            </a:pPr>
            <a:r>
              <a:rPr lang="it-IT" sz="2000" dirty="0">
                <a:solidFill>
                  <a:srgbClr val="0066FF"/>
                </a:solidFill>
              </a:rPr>
              <a:t>                            </a:t>
            </a:r>
            <a:r>
              <a:rPr lang="it-IT" sz="2400" dirty="0">
                <a:solidFill>
                  <a:srgbClr val="FF0000"/>
                </a:solidFill>
              </a:rPr>
              <a:t>facilitatore sostanziale</a:t>
            </a:r>
            <a:endParaRPr lang="it-IT" sz="2000" dirty="0">
              <a:solidFill>
                <a:srgbClr val="0066FF"/>
              </a:solidFill>
            </a:endParaRPr>
          </a:p>
          <a:p>
            <a:pPr lvl="1" eaLnBrk="0" hangingPunct="0">
              <a:defRPr/>
            </a:pPr>
            <a:endParaRPr lang="it-IT" sz="1200" dirty="0">
              <a:solidFill>
                <a:srgbClr val="111111"/>
              </a:solidFill>
            </a:endParaRPr>
          </a:p>
          <a:p>
            <a:pPr lvl="1" eaLnBrk="0" hangingPunct="0">
              <a:defRPr/>
            </a:pPr>
            <a:r>
              <a:rPr lang="it-IT" sz="2400" dirty="0">
                <a:solidFill>
                  <a:srgbClr val="111111"/>
                </a:solidFill>
                <a:latin typeface="+mj-lt"/>
              </a:rPr>
              <a:t>                                  e585+</a:t>
            </a:r>
            <a:r>
              <a:rPr lang="it-IT" sz="2400" dirty="0">
                <a:solidFill>
                  <a:srgbClr val="FF0000"/>
                </a:solidFill>
                <a:latin typeface="+mj-lt"/>
              </a:rPr>
              <a:t>2</a:t>
            </a:r>
            <a:endParaRPr lang="it-IT" sz="2400" dirty="0">
              <a:solidFill>
                <a:srgbClr val="0066FF"/>
              </a:solidFill>
              <a:latin typeface="+mj-lt"/>
            </a:endParaRPr>
          </a:p>
          <a:p>
            <a:pPr eaLnBrk="0" hangingPunct="0">
              <a:defRPr/>
            </a:pPr>
            <a:r>
              <a:rPr lang="it-IT" sz="2000" dirty="0"/>
              <a:t>Servizi, sistemi e politiche dell’istruzione e della formazione: sono un</a:t>
            </a:r>
            <a:r>
              <a:rPr lang="it-IT" sz="2000" dirty="0">
                <a:solidFill>
                  <a:srgbClr val="0066FF"/>
                </a:solidFill>
              </a:rPr>
              <a:t> </a:t>
            </a:r>
          </a:p>
          <a:p>
            <a:pPr eaLnBrk="0" hangingPunct="0">
              <a:defRPr/>
            </a:pPr>
            <a:r>
              <a:rPr lang="it-IT" sz="2000" dirty="0">
                <a:solidFill>
                  <a:srgbClr val="0066FF"/>
                </a:solidFill>
              </a:rPr>
              <a:t>                                     </a:t>
            </a:r>
            <a:r>
              <a:rPr lang="it-IT" sz="2400" dirty="0">
                <a:solidFill>
                  <a:srgbClr val="FF0000"/>
                </a:solidFill>
              </a:rPr>
              <a:t>facilitatore medio</a:t>
            </a:r>
            <a:r>
              <a:rPr lang="it-IT" sz="2000" dirty="0">
                <a:solidFill>
                  <a:srgbClr val="0066FF"/>
                </a:solidFill>
              </a:rPr>
              <a:t> </a:t>
            </a:r>
          </a:p>
          <a:p>
            <a:pPr eaLnBrk="0" hangingPunct="0">
              <a:defRPr/>
            </a:pPr>
            <a:endParaRPr lang="it-IT" sz="1200" dirty="0">
              <a:solidFill>
                <a:srgbClr val="0066FF"/>
              </a:solidFill>
            </a:endParaRPr>
          </a:p>
          <a:p>
            <a:pPr eaLnBrk="0" hangingPunct="0">
              <a:defRPr/>
            </a:pPr>
            <a:r>
              <a:rPr lang="it-IT" sz="2800" dirty="0">
                <a:solidFill>
                  <a:srgbClr val="111111"/>
                </a:solidFill>
              </a:rPr>
              <a:t>                                 </a:t>
            </a:r>
            <a:r>
              <a:rPr lang="it-IT" sz="2400" dirty="0">
                <a:solidFill>
                  <a:srgbClr val="111111"/>
                </a:solidFill>
              </a:rPr>
              <a:t>e425.</a:t>
            </a:r>
            <a:r>
              <a:rPr lang="it-IT" sz="2400" dirty="0">
                <a:solidFill>
                  <a:srgbClr val="009900"/>
                </a:solidFill>
              </a:rPr>
              <a:t>2</a:t>
            </a:r>
            <a:r>
              <a:rPr lang="it-IT" dirty="0">
                <a:solidFill>
                  <a:srgbClr val="00CC00"/>
                </a:solidFill>
              </a:rPr>
              <a:t> </a:t>
            </a:r>
          </a:p>
          <a:p>
            <a:pPr eaLnBrk="0" hangingPunct="0">
              <a:defRPr/>
            </a:pPr>
            <a:r>
              <a:rPr lang="it-IT" sz="2000" dirty="0"/>
              <a:t>Atteggiamenti individuali di conoscenti, colleghi, vicini di casa e membri delle società: sono una</a:t>
            </a:r>
            <a:r>
              <a:rPr lang="it-IT" sz="2000" dirty="0">
                <a:solidFill>
                  <a:srgbClr val="0066FF"/>
                </a:solidFill>
              </a:rPr>
              <a:t> </a:t>
            </a:r>
            <a:r>
              <a:rPr lang="it-IT" sz="2400" dirty="0">
                <a:solidFill>
                  <a:srgbClr val="009900"/>
                </a:solidFill>
              </a:rPr>
              <a:t>barriera media</a:t>
            </a:r>
            <a:endParaRPr lang="it-IT" sz="2000" dirty="0">
              <a:solidFill>
                <a:srgbClr val="009900"/>
              </a:solidFill>
            </a:endParaRPr>
          </a:p>
          <a:p>
            <a:pPr eaLnBrk="0" hangingPunct="0">
              <a:defRPr/>
            </a:pPr>
            <a:endParaRPr lang="it-IT" sz="2000" dirty="0">
              <a:solidFill>
                <a:srgbClr val="00CC00"/>
              </a:solidFill>
            </a:endParaRPr>
          </a:p>
        </p:txBody>
      </p:sp>
      <p:sp>
        <p:nvSpPr>
          <p:cNvPr id="1042440" name="AutoShape 8"/>
          <p:cNvSpPr>
            <a:spLocks noChangeArrowheads="1"/>
          </p:cNvSpPr>
          <p:nvPr/>
        </p:nvSpPr>
        <p:spPr bwMode="auto">
          <a:xfrm>
            <a:off x="4572000" y="2357438"/>
            <a:ext cx="381000" cy="180975"/>
          </a:xfrm>
          <a:custGeom>
            <a:avLst/>
            <a:gdLst>
              <a:gd name="G0" fmla="+- 16200 0 0"/>
              <a:gd name="G1" fmla="+- 5400 0 0"/>
              <a:gd name="G2" fmla="+- 21600 0 5400"/>
              <a:gd name="G3" fmla="+- 10800 0 5400"/>
              <a:gd name="G4" fmla="+- 21600 0 16200"/>
              <a:gd name="G5" fmla="*/ G4 G3 10800"/>
              <a:gd name="G6" fmla="+- 21600 0 G5"/>
              <a:gd name="T0" fmla="*/ 16200 w 21600"/>
              <a:gd name="T1" fmla="*/ 0 h 21600"/>
              <a:gd name="T2" fmla="*/ 0 w 21600"/>
              <a:gd name="T3" fmla="*/ 10800 h 21600"/>
              <a:gd name="T4" fmla="*/ 16200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FF0000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it-IT" sz="230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ransition advTm="205568"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3" name="Segnaposto contenuto 2"/>
          <p:cNvSpPr>
            <a:spLocks noGrp="1"/>
          </p:cNvSpPr>
          <p:nvPr>
            <p:ph idx="1"/>
          </p:nvPr>
        </p:nvSpPr>
        <p:spPr>
          <a:xfrm>
            <a:off x="685800" y="1428750"/>
            <a:ext cx="7696200" cy="4057650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2400" smtClean="0"/>
              <a:t>AA. VV.(2002)  ICF Classificazione Internazionale del Funzionamento, della Disabilità e della Salute. Edizioni Erickson, Trento.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2400" smtClean="0"/>
              <a:t>AA.VV. ICF Per lo sviluppo di un linguaggio comune sulla salute e sulla disabilità. Regione Veneto.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2400" smtClean="0"/>
              <a:t>Bonaiuti D. “Le scale di misura in riabilitazione” 2009. SEU Roma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2400" smtClean="0"/>
              <a:t>Molinelli S. “Analisi dei principali strumenti di valutazione utilizzati in ambito internazionale” Luglio 2008.</a:t>
            </a:r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it-IT" smtClean="0"/>
          </a:p>
        </p:txBody>
      </p:sp>
      <p:sp>
        <p:nvSpPr>
          <p:cNvPr id="174082" name="Titolo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7762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mtClean="0"/>
              <a:t>BIBLIOGRAFIA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Segnaposto contenuto 1"/>
          <p:cNvSpPr>
            <a:spLocks noGrp="1"/>
          </p:cNvSpPr>
          <p:nvPr>
            <p:ph idx="1"/>
          </p:nvPr>
        </p:nvSpPr>
        <p:spPr>
          <a:xfrm>
            <a:off x="457200" y="620713"/>
            <a:ext cx="8229600" cy="5386387"/>
          </a:xfrm>
        </p:spPr>
        <p:txBody>
          <a:bodyPr/>
          <a:lstStyle/>
          <a:p>
            <a:r>
              <a:rPr lang="it-IT" smtClean="0"/>
              <a:t>Dizionario Devoto Oli della Lingua Italiana. 2006 Le Monnier. Firenze</a:t>
            </a:r>
          </a:p>
          <a:p>
            <a:r>
              <a:rPr lang="it-IT" smtClean="0"/>
              <a:t>A. Canniggia, Metodologia clinica, Torino, Minerva Medica, 1994.</a:t>
            </a:r>
          </a:p>
          <a:p>
            <a:r>
              <a:rPr lang="it-IT" smtClean="0"/>
              <a:t>U. Eco, Trattato di semeiotica generale, Milano, Bompiani, 1975.</a:t>
            </a:r>
          </a:p>
          <a:p>
            <a:r>
              <a:rPr lang="it-IT" smtClean="0"/>
              <a:t>Core curriculum Fisioterapia. </a:t>
            </a:r>
            <a:r>
              <a:rPr lang="it-IT" smtClean="0">
                <a:hlinkClick r:id="rId3"/>
              </a:rPr>
              <a:t>www.presidentimedicina.org</a:t>
            </a:r>
            <a:endParaRPr lang="it-IT" smtClean="0"/>
          </a:p>
          <a:p>
            <a:endParaRPr lang="it-IT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Segnaposto contenuto 2"/>
          <p:cNvSpPr>
            <a:spLocks noGrp="1"/>
          </p:cNvSpPr>
          <p:nvPr>
            <p:ph idx="1"/>
          </p:nvPr>
        </p:nvSpPr>
        <p:spPr>
          <a:xfrm>
            <a:off x="428625" y="500063"/>
            <a:ext cx="7953375" cy="535781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it-IT" sz="2800" smtClean="0"/>
              <a:t>L’ICIDH è caratterizzato da tre componenti fondamentali, attraverso le quali vengono analizzate a valutate le conseguenze delle malattie:</a:t>
            </a:r>
            <a:br>
              <a:rPr lang="it-IT" sz="2800" smtClean="0"/>
            </a:br>
            <a:r>
              <a:rPr lang="it-IT" sz="2800" smtClean="0"/>
              <a:t>- </a:t>
            </a:r>
            <a:r>
              <a:rPr lang="it-IT" sz="2800" u="sng" smtClean="0"/>
              <a:t>la menomazione</a:t>
            </a:r>
            <a:r>
              <a:rPr lang="it-IT" sz="2800" smtClean="0"/>
              <a:t>, come danno organico e/o funzionale;</a:t>
            </a:r>
            <a:br>
              <a:rPr lang="it-IT" sz="2800" smtClean="0"/>
            </a:br>
            <a:r>
              <a:rPr lang="it-IT" sz="2800" smtClean="0"/>
              <a:t>- </a:t>
            </a:r>
            <a:r>
              <a:rPr lang="it-IT" sz="2800" u="sng" smtClean="0"/>
              <a:t>la disabilità</a:t>
            </a:r>
            <a:r>
              <a:rPr lang="it-IT" sz="2800" smtClean="0"/>
              <a:t>, come perdita di capacità operative subentrate nella persona a causa della menomazione;</a:t>
            </a:r>
            <a:br>
              <a:rPr lang="it-IT" sz="2800" smtClean="0"/>
            </a:br>
            <a:r>
              <a:rPr lang="it-IT" sz="2800" smtClean="0"/>
              <a:t>- </a:t>
            </a:r>
            <a:r>
              <a:rPr lang="it-IT" sz="2800" u="sng" smtClean="0"/>
              <a:t>svantaggio</a:t>
            </a:r>
            <a:r>
              <a:rPr lang="it-IT" sz="2800" smtClean="0"/>
              <a:t> (handicap), come difficoltà che l’individuo incontra nell’ambiente circostante a causa della menomazione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Segnaposto contenuto 2"/>
          <p:cNvSpPr>
            <a:spLocks noGrp="1"/>
          </p:cNvSpPr>
          <p:nvPr>
            <p:ph idx="1"/>
          </p:nvPr>
        </p:nvSpPr>
        <p:spPr>
          <a:xfrm>
            <a:off x="500063" y="428625"/>
            <a:ext cx="7881937" cy="5592763"/>
          </a:xfrm>
        </p:spPr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endParaRPr lang="it-IT" sz="2800" dirty="0" smtClean="0"/>
          </a:p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it-IT" sz="2800" dirty="0" smtClean="0"/>
              <a:t>La presenza di limiti concettuali insiti nella classificazione ICIDH ha portato l’OMS ad elaborare un’ulteriore strumento, “</a:t>
            </a:r>
            <a:r>
              <a:rPr lang="it-IT" sz="2800" i="1" dirty="0" smtClean="0"/>
              <a:t>La Classificazione Internazionale del funzionamento e delle disabilità</a:t>
            </a:r>
            <a:r>
              <a:rPr lang="it-IT" sz="2800" dirty="0" smtClean="0"/>
              <a:t>" (ICIDH-2, 1999), che rappresenta l’embrione del modello concettuale che sarà sviluppato nell’ultima classificazione dell’Organizzazione Mondiale della Sanità: “La Classificazione Internazionale del funzionamento,disabilità e salute (ICF, 2001).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it-IT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539552" y="692696"/>
          <a:ext cx="7929618" cy="5018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5|0.5|0.3|0.2|0.2|0.2|0.1|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5|0.5|0.3|0.2|0.2|0.2|0.1|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5|0.5|0.3|0.2|0.2|0.2|0.1|0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5|0.5|0.3|0.2|0.2|0.2|0.1|0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5|0.5|0.3|0.2|0.2|0.2|0.1|0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5|0.5|0.3|0.2|0.2|0.2|0.1|0.1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2553</Words>
  <Application>Microsoft Office PowerPoint</Application>
  <PresentationFormat>Presentazione su schermo (4:3)</PresentationFormat>
  <Paragraphs>607</Paragraphs>
  <Slides>63</Slides>
  <Notes>63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63</vt:i4>
      </vt:variant>
    </vt:vector>
  </HeadingPairs>
  <TitlesOfParts>
    <vt:vector size="65" baseType="lpstr">
      <vt:lpstr>Tema di Office</vt:lpstr>
      <vt:lpstr>Raccolta ClipArt</vt:lpstr>
      <vt:lpstr>  ICF Classificazione Internazionale del Funzionamento della Disabilità e della Salute 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MODELLO BIO-PSICO-SOCIALE</vt:lpstr>
      <vt:lpstr>IL MODELLO BIO-PSICO-SOCIALE NELL’ICF</vt:lpstr>
      <vt:lpstr>Definizione di disabilità proposta sulla base del modello bio-psico-sociale ICF</vt:lpstr>
      <vt:lpstr>CONDIZIONE DI SALUTE</vt:lpstr>
      <vt:lpstr>MODELLO MEDICO vs SOCIALE DI DISABILITÀ</vt:lpstr>
      <vt:lpstr>Diapositiva 19</vt:lpstr>
      <vt:lpstr>Diapositiva 20</vt:lpstr>
      <vt:lpstr>Diapositiva 21</vt:lpstr>
      <vt:lpstr>Diapositiva 22</vt:lpstr>
      <vt:lpstr>DIMENSIONI DI  FUNZIONAMENTO E DISABILITÀ</vt:lpstr>
      <vt:lpstr>Diapositiva 24</vt:lpstr>
      <vt:lpstr>DIMENSIONI DI  FUNZIONAMENTO E DISABILITÀ</vt:lpstr>
      <vt:lpstr>Diapositiva 26</vt:lpstr>
      <vt:lpstr>ATTIVITÀ</vt:lpstr>
      <vt:lpstr>PARTECIPAZIONE</vt:lpstr>
      <vt:lpstr>Diapositiva 29</vt:lpstr>
      <vt:lpstr> FATTORI CONTESTUALI</vt:lpstr>
      <vt:lpstr>FATTORI AMBIENTALI</vt:lpstr>
      <vt:lpstr>Diapositiva 32</vt:lpstr>
      <vt:lpstr>FATTORI PERSONALI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Codifica con ICF</vt:lpstr>
      <vt:lpstr> </vt:lpstr>
      <vt:lpstr>Diapositiva 46</vt:lpstr>
      <vt:lpstr>Diapositiva 47</vt:lpstr>
      <vt:lpstr>Diapositiva 48</vt:lpstr>
      <vt:lpstr>Diapositiva 49</vt:lpstr>
      <vt:lpstr>Diapositiva 50</vt:lpstr>
      <vt:lpstr>Diapositiva 51</vt:lpstr>
      <vt:lpstr>Diapositiva 52</vt:lpstr>
      <vt:lpstr>Diapositiva 53</vt:lpstr>
      <vt:lpstr>AMBIENTE</vt:lpstr>
      <vt:lpstr>Diapositiva 55</vt:lpstr>
      <vt:lpstr>Diapositiva 56</vt:lpstr>
      <vt:lpstr>Diapositiva 57</vt:lpstr>
      <vt:lpstr>Diapositiva 58</vt:lpstr>
      <vt:lpstr>Diapositiva 59</vt:lpstr>
      <vt:lpstr>Diapositiva 60</vt:lpstr>
      <vt:lpstr>Diapositiva 61</vt:lpstr>
      <vt:lpstr>BIBLIOGRAFIA</vt:lpstr>
      <vt:lpstr>Diapositiva 63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Valued Acer Customer</dc:creator>
  <cp:lastModifiedBy>Valued Acer Customer</cp:lastModifiedBy>
  <cp:revision>4</cp:revision>
  <dcterms:created xsi:type="dcterms:W3CDTF">2011-04-06T04:28:44Z</dcterms:created>
  <dcterms:modified xsi:type="dcterms:W3CDTF">2011-04-06T05:22:39Z</dcterms:modified>
</cp:coreProperties>
</file>